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77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BC945A"/>
    <a:srgbClr val="DEC9A2"/>
    <a:srgbClr val="245C4F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F3FDE-8F4A-CB4C-BE06-78F38A3C4C0C}" v="8" dt="2023-12-21T16:55:23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86395"/>
  </p:normalViewPr>
  <p:slideViewPr>
    <p:cSldViewPr snapToGrid="0" snapToObjects="1">
      <p:cViewPr varScale="1">
        <p:scale>
          <a:sx n="95" d="100"/>
          <a:sy n="95" d="100"/>
        </p:scale>
        <p:origin x="6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1.%20Enero-Marzo\Estad&#237;sticas\ESTADISTICASFOMIX-GRAFICAS%20ultima%20version%2031_MAR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3.%20Julio-Septiembre\ESTADISTICASFOMIX-GRAFICAS%20(ultima%20version%2030_SEP_202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3.%20Julio-Septiembre\ESTADISTICASFOMIX-GRAFICAS%20(ultima%20version%2030_SEP_2020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3.%20Julio-Septiembre\ESTADISTICASFOMIX-GRAFICAS%20(ultima%20version%2030_SEP_2020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3.%20Julio-Septiembre\ESTADISTICASFOMIX-GRAFICAS%20(ultima%20version%2030_SEP_2020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sfomix\Escritorio\Sub.%20Integraci&#243;n\3.%20Trimestral\2020\3.%20Julio-Septiembre\ESTADISTICASFOMIX-GRAFICAS%20(ultima%20version%2030_SEP_2020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06118116680147"/>
          <c:y val="8.6645304540149209E-2"/>
          <c:w val="0.82935819766287222"/>
          <c:h val="0.687048992674647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'aportaciones1er grafica'!$D$3</c:f>
              <c:strCache>
                <c:ptCount val="1"/>
                <c:pt idx="0">
                  <c:v>CONACYT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  <a:scene3d>
              <a:camera prst="orthographicFront"/>
              <a:lightRig rig="threePt" dir="t"/>
            </a:scene3d>
          </c:spPr>
          <c:invertIfNegative val="0"/>
          <c:cat>
            <c:strRef>
              <c:f>'aportaciones1er grafica'!$C$47:$C$56</c:f>
              <c:strCache>
                <c:ptCount val="10"/>
                <c:pt idx="0">
                  <c:v>2001-2006</c:v>
                </c:pt>
                <c:pt idx="1">
                  <c:v>2007-2012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 *</c:v>
                </c:pt>
                <c:pt idx="9">
                  <c:v>2020</c:v>
                </c:pt>
              </c:strCache>
            </c:strRef>
          </c:cat>
          <c:val>
            <c:numRef>
              <c:f>'aportaciones1er grafica'!$D$47:$D$56</c:f>
              <c:numCache>
                <c:formatCode>#,##0.00</c:formatCode>
                <c:ptCount val="10"/>
                <c:pt idx="0">
                  <c:v>1058.78</c:v>
                </c:pt>
                <c:pt idx="1">
                  <c:v>3325.8700000000003</c:v>
                </c:pt>
                <c:pt idx="2">
                  <c:v>750</c:v>
                </c:pt>
                <c:pt idx="3">
                  <c:v>900</c:v>
                </c:pt>
                <c:pt idx="4">
                  <c:v>801</c:v>
                </c:pt>
                <c:pt idx="5">
                  <c:v>349.58256399999999</c:v>
                </c:pt>
                <c:pt idx="6">
                  <c:v>576.5</c:v>
                </c:pt>
                <c:pt idx="7">
                  <c:v>470.16666600000002</c:v>
                </c:pt>
                <c:pt idx="8" formatCode="_(* #,##0.00_);_(* \(#,##0.00\);_(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6-4B13-82B9-5BF140005FA2}"/>
            </c:ext>
          </c:extLst>
        </c:ser>
        <c:ser>
          <c:idx val="1"/>
          <c:order val="1"/>
          <c:tx>
            <c:strRef>
              <c:f>'aportaciones1er grafica'!$E$3</c:f>
              <c:strCache>
                <c:ptCount val="1"/>
                <c:pt idx="0">
                  <c:v>GOB. EDOS.</c:v>
                </c:pt>
              </c:strCache>
            </c:strRef>
          </c:tx>
          <c:spPr>
            <a:solidFill>
              <a:srgbClr val="CAA86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25400"/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6-4B13-82B9-5BF140005FA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B6-4B13-82B9-5BF140005FA2}"/>
              </c:ext>
            </c:extLst>
          </c:dPt>
          <c:cat>
            <c:strRef>
              <c:f>'aportaciones1er grafica'!$C$47:$C$56</c:f>
              <c:strCache>
                <c:ptCount val="10"/>
                <c:pt idx="0">
                  <c:v>2001-2006</c:v>
                </c:pt>
                <c:pt idx="1">
                  <c:v>2007-2012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 *</c:v>
                </c:pt>
                <c:pt idx="9">
                  <c:v>2020</c:v>
                </c:pt>
              </c:strCache>
            </c:strRef>
          </c:cat>
          <c:val>
            <c:numRef>
              <c:f>'aportaciones1er grafica'!$E$47:$E$56</c:f>
              <c:numCache>
                <c:formatCode>#,##0.00</c:formatCode>
                <c:ptCount val="10"/>
                <c:pt idx="0">
                  <c:v>796.55</c:v>
                </c:pt>
                <c:pt idx="1">
                  <c:v>2752.12</c:v>
                </c:pt>
                <c:pt idx="2">
                  <c:v>569.49</c:v>
                </c:pt>
                <c:pt idx="3">
                  <c:v>406.16</c:v>
                </c:pt>
                <c:pt idx="4">
                  <c:v>338.59</c:v>
                </c:pt>
                <c:pt idx="5">
                  <c:v>335.65500000000009</c:v>
                </c:pt>
                <c:pt idx="6">
                  <c:v>561.89599999999996</c:v>
                </c:pt>
                <c:pt idx="7">
                  <c:v>377.14800000000002</c:v>
                </c:pt>
                <c:pt idx="8">
                  <c:v>37.391745189999995</c:v>
                </c:pt>
                <c:pt idx="9">
                  <c:v>3.6448417200000001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B6-4B13-82B9-5BF140005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336811960"/>
        <c:axId val="336812352"/>
      </c:barChart>
      <c:catAx>
        <c:axId val="33681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812352"/>
        <c:crosses val="autoZero"/>
        <c:auto val="0"/>
        <c:lblAlgn val="ctr"/>
        <c:lblOffset val="100"/>
        <c:noMultiLvlLbl val="0"/>
      </c:catAx>
      <c:valAx>
        <c:axId val="3368123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336811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74556150363987E-3"/>
          <c:y val="4.9297127763016674E-2"/>
          <c:w val="0.97381926673332098"/>
          <c:h val="0.8048001137327436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245C4F"/>
                </a:gs>
                <a:gs pos="93000">
                  <a:srgbClr val="7A9790"/>
                </a:gs>
                <a:gs pos="100000">
                  <a:srgbClr val="A6B5B2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245C4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'participacion estatal'!$L$2:$L$33</c:f>
              <c:strCache>
                <c:ptCount val="32"/>
                <c:pt idx="0">
                  <c:v>Ags.</c:v>
                </c:pt>
                <c:pt idx="1">
                  <c:v>B.C.</c:v>
                </c:pt>
                <c:pt idx="2">
                  <c:v>B.C.S.</c:v>
                </c:pt>
                <c:pt idx="3">
                  <c:v>Camp.</c:v>
                </c:pt>
                <c:pt idx="4">
                  <c:v>Chih.</c:v>
                </c:pt>
                <c:pt idx="5">
                  <c:v>Chips.</c:v>
                </c:pt>
                <c:pt idx="6">
                  <c:v>Coah.</c:v>
                </c:pt>
                <c:pt idx="7">
                  <c:v>Col.</c:v>
                </c:pt>
                <c:pt idx="8">
                  <c:v>D.F.</c:v>
                </c:pt>
                <c:pt idx="9">
                  <c:v>Dgo.</c:v>
                </c:pt>
                <c:pt idx="10">
                  <c:v>Edo. Mex.</c:v>
                </c:pt>
                <c:pt idx="11">
                  <c:v>Gro.</c:v>
                </c:pt>
                <c:pt idx="12">
                  <c:v>Gto.</c:v>
                </c:pt>
                <c:pt idx="13">
                  <c:v>Hgo.</c:v>
                </c:pt>
                <c:pt idx="14">
                  <c:v>Jal.</c:v>
                </c:pt>
                <c:pt idx="15">
                  <c:v>Mich.</c:v>
                </c:pt>
                <c:pt idx="16">
                  <c:v>Mor.</c:v>
                </c:pt>
                <c:pt idx="17">
                  <c:v>N.L.</c:v>
                </c:pt>
                <c:pt idx="18">
                  <c:v>Nay.</c:v>
                </c:pt>
                <c:pt idx="19">
                  <c:v>Oax.</c:v>
                </c:pt>
                <c:pt idx="20">
                  <c:v>Pue.</c:v>
                </c:pt>
                <c:pt idx="21">
                  <c:v>Q.Roo</c:v>
                </c:pt>
                <c:pt idx="22">
                  <c:v>Qro.</c:v>
                </c:pt>
                <c:pt idx="23">
                  <c:v>S.L.P.</c:v>
                </c:pt>
                <c:pt idx="24">
                  <c:v>Sin.</c:v>
                </c:pt>
                <c:pt idx="25">
                  <c:v>Son.</c:v>
                </c:pt>
                <c:pt idx="26">
                  <c:v>Tab.</c:v>
                </c:pt>
                <c:pt idx="27">
                  <c:v>Tamps.</c:v>
                </c:pt>
                <c:pt idx="28">
                  <c:v>Tlax.</c:v>
                </c:pt>
                <c:pt idx="29">
                  <c:v>Ver.</c:v>
                </c:pt>
                <c:pt idx="30">
                  <c:v>Yuc.</c:v>
                </c:pt>
                <c:pt idx="31">
                  <c:v>Zac.</c:v>
                </c:pt>
              </c:strCache>
            </c:strRef>
          </c:cat>
          <c:val>
            <c:numRef>
              <c:f>'participacion estatal'!$N$2:$N$33</c:f>
              <c:numCache>
                <c:formatCode>General</c:formatCode>
                <c:ptCount val="32"/>
                <c:pt idx="0">
                  <c:v>93</c:v>
                </c:pt>
                <c:pt idx="1">
                  <c:v>247</c:v>
                </c:pt>
                <c:pt idx="2">
                  <c:v>38</c:v>
                </c:pt>
                <c:pt idx="3">
                  <c:v>105</c:v>
                </c:pt>
                <c:pt idx="4">
                  <c:v>395</c:v>
                </c:pt>
                <c:pt idx="5">
                  <c:v>302</c:v>
                </c:pt>
                <c:pt idx="6">
                  <c:v>198</c:v>
                </c:pt>
                <c:pt idx="7">
                  <c:v>47</c:v>
                </c:pt>
                <c:pt idx="8">
                  <c:v>275</c:v>
                </c:pt>
                <c:pt idx="9">
                  <c:v>162</c:v>
                </c:pt>
                <c:pt idx="10">
                  <c:v>83</c:v>
                </c:pt>
                <c:pt idx="11">
                  <c:v>71</c:v>
                </c:pt>
                <c:pt idx="12">
                  <c:v>716</c:v>
                </c:pt>
                <c:pt idx="13">
                  <c:v>97</c:v>
                </c:pt>
                <c:pt idx="14">
                  <c:v>262</c:v>
                </c:pt>
                <c:pt idx="15">
                  <c:v>123</c:v>
                </c:pt>
                <c:pt idx="16">
                  <c:v>119</c:v>
                </c:pt>
                <c:pt idx="17">
                  <c:v>264</c:v>
                </c:pt>
                <c:pt idx="18">
                  <c:v>50</c:v>
                </c:pt>
                <c:pt idx="19">
                  <c:v>22</c:v>
                </c:pt>
                <c:pt idx="20">
                  <c:v>94</c:v>
                </c:pt>
                <c:pt idx="21">
                  <c:v>92</c:v>
                </c:pt>
                <c:pt idx="22">
                  <c:v>288</c:v>
                </c:pt>
                <c:pt idx="23">
                  <c:v>164</c:v>
                </c:pt>
                <c:pt idx="24">
                  <c:v>104</c:v>
                </c:pt>
                <c:pt idx="25">
                  <c:v>208</c:v>
                </c:pt>
                <c:pt idx="26">
                  <c:v>204</c:v>
                </c:pt>
                <c:pt idx="27">
                  <c:v>506</c:v>
                </c:pt>
                <c:pt idx="28">
                  <c:v>58</c:v>
                </c:pt>
                <c:pt idx="29">
                  <c:v>140</c:v>
                </c:pt>
                <c:pt idx="30">
                  <c:v>279</c:v>
                </c:pt>
                <c:pt idx="31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E-42C3-9221-AC6C29BAC7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7567584"/>
        <c:axId val="1647571744"/>
      </c:barChart>
      <c:catAx>
        <c:axId val="16475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571744"/>
        <c:crosses val="autoZero"/>
        <c:auto val="1"/>
        <c:lblAlgn val="ctr"/>
        <c:lblOffset val="100"/>
        <c:noMultiLvlLbl val="0"/>
      </c:catAx>
      <c:valAx>
        <c:axId val="164757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56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'proyectos aprobados'!$D$62</c:f>
              <c:strCache>
                <c:ptCount val="1"/>
                <c:pt idx="0">
                  <c:v>Proyectos 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'proyectos aprobados'!$E$61:$W$61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2020*</c:v>
                </c:pt>
              </c:strCache>
            </c:strRef>
          </c:cat>
          <c:val>
            <c:numRef>
              <c:f>'proyectos aprobados'!$E$62:$W$62</c:f>
              <c:numCache>
                <c:formatCode>#,##0</c:formatCode>
                <c:ptCount val="19"/>
                <c:pt idx="0">
                  <c:v>323</c:v>
                </c:pt>
                <c:pt idx="1">
                  <c:v>479</c:v>
                </c:pt>
                <c:pt idx="2">
                  <c:v>378</c:v>
                </c:pt>
                <c:pt idx="3">
                  <c:v>618</c:v>
                </c:pt>
                <c:pt idx="4">
                  <c:v>550</c:v>
                </c:pt>
                <c:pt idx="5">
                  <c:v>255</c:v>
                </c:pt>
                <c:pt idx="6">
                  <c:v>691</c:v>
                </c:pt>
                <c:pt idx="7">
                  <c:v>741</c:v>
                </c:pt>
                <c:pt idx="8">
                  <c:v>483</c:v>
                </c:pt>
                <c:pt idx="9">
                  <c:v>409</c:v>
                </c:pt>
                <c:pt idx="10">
                  <c:v>480</c:v>
                </c:pt>
                <c:pt idx="11">
                  <c:v>202</c:v>
                </c:pt>
                <c:pt idx="12">
                  <c:v>70</c:v>
                </c:pt>
                <c:pt idx="13">
                  <c:v>100</c:v>
                </c:pt>
                <c:pt idx="14">
                  <c:v>43</c:v>
                </c:pt>
                <c:pt idx="15">
                  <c:v>46</c:v>
                </c:pt>
                <c:pt idx="16">
                  <c:v>96</c:v>
                </c:pt>
                <c:pt idx="17" formatCode="_-* #,##0_-;\-* #,##0_-;_-* &quot;-&quot;??_-;_-@_-">
                  <c:v>8</c:v>
                </c:pt>
                <c:pt idx="18" formatCode="_-* #,##0_-;\-* #,##0_-;_-* &quot;-&quot;??_-;_-@_-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0A-43D3-8D43-5C7E35BC9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572992"/>
        <c:axId val="1647580064"/>
      </c:lineChart>
      <c:lineChart>
        <c:grouping val="standard"/>
        <c:varyColors val="0"/>
        <c:ser>
          <c:idx val="1"/>
          <c:order val="1"/>
          <c:tx>
            <c:strRef>
              <c:f>'proyectos aprobados'!$D$63</c:f>
              <c:strCache>
                <c:ptCount val="1"/>
                <c:pt idx="0">
                  <c:v>Monto (mdp)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'proyectos aprobados'!$E$61:$W$61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2020*</c:v>
                </c:pt>
              </c:strCache>
            </c:strRef>
          </c:cat>
          <c:val>
            <c:numRef>
              <c:f>'proyectos aprobados'!$E$63:$W$63</c:f>
              <c:numCache>
                <c:formatCode>#,##0.0</c:formatCode>
                <c:ptCount val="19"/>
                <c:pt idx="0">
                  <c:v>172</c:v>
                </c:pt>
                <c:pt idx="1">
                  <c:v>354.35</c:v>
                </c:pt>
                <c:pt idx="2">
                  <c:v>224.397974</c:v>
                </c:pt>
                <c:pt idx="3">
                  <c:v>482</c:v>
                </c:pt>
                <c:pt idx="4">
                  <c:v>472</c:v>
                </c:pt>
                <c:pt idx="5">
                  <c:v>316</c:v>
                </c:pt>
                <c:pt idx="6">
                  <c:v>1041</c:v>
                </c:pt>
                <c:pt idx="7">
                  <c:v>1351</c:v>
                </c:pt>
                <c:pt idx="8">
                  <c:v>1059.5</c:v>
                </c:pt>
                <c:pt idx="9">
                  <c:v>1216</c:v>
                </c:pt>
                <c:pt idx="10">
                  <c:v>1168.98</c:v>
                </c:pt>
                <c:pt idx="11">
                  <c:v>788.80700000000002</c:v>
                </c:pt>
                <c:pt idx="12">
                  <c:v>971.05399999999997</c:v>
                </c:pt>
                <c:pt idx="13">
                  <c:v>793.56600000000003</c:v>
                </c:pt>
                <c:pt idx="14">
                  <c:v>950.55100000000004</c:v>
                </c:pt>
                <c:pt idx="15">
                  <c:v>933.31731148000006</c:v>
                </c:pt>
                <c:pt idx="16">
                  <c:v>2116.85112574</c:v>
                </c:pt>
                <c:pt idx="17">
                  <c:v>146.87952877000001</c:v>
                </c:pt>
                <c:pt idx="18">
                  <c:v>137.53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0A-43D3-8D43-5C7E35BC9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582976"/>
        <c:axId val="1647617088"/>
      </c:lineChart>
      <c:catAx>
        <c:axId val="164757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580064"/>
        <c:crosses val="autoZero"/>
        <c:auto val="1"/>
        <c:lblAlgn val="ctr"/>
        <c:lblOffset val="100"/>
        <c:noMultiLvlLbl val="0"/>
      </c:catAx>
      <c:valAx>
        <c:axId val="164758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</a:t>
                </a:r>
              </a:p>
            </c:rich>
          </c:tx>
          <c:layout>
            <c:manualLayout>
              <c:xMode val="edge"/>
              <c:yMode val="edge"/>
              <c:x val="5.4308089528744101E-2"/>
              <c:y val="0.29929232497886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572992"/>
        <c:crosses val="autoZero"/>
        <c:crossBetween val="between"/>
        <c:majorUnit val="200"/>
      </c:valAx>
      <c:valAx>
        <c:axId val="1647617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582976"/>
        <c:crosses val="max"/>
        <c:crossBetween val="between"/>
        <c:majorUnit val="1000"/>
      </c:valAx>
      <c:catAx>
        <c:axId val="164758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76170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50"/>
      <c:rotY val="16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3055620437082"/>
          <c:y val="0.12803665643489479"/>
          <c:w val="0.7830928225061039"/>
          <c:h val="0.7687854441923572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Pt>
            <c:idx val="0"/>
            <c:bubble3D val="0"/>
            <c:explosion val="2"/>
            <c:spPr>
              <a:solidFill>
                <a:schemeClr val="accent6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2B-40BA-9961-21ED32839E87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2B-40BA-9961-21ED32839E8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2B-40BA-9961-21ED32839E87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2B-40BA-9961-21ED32839E87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2B-40BA-9961-21ED32839E87}"/>
              </c:ext>
            </c:extLst>
          </c:dPt>
          <c:dLbls>
            <c:dLbl>
              <c:idx val="0"/>
              <c:layout>
                <c:manualLayout>
                  <c:x val="-3.4861343187339917E-2"/>
                  <c:y val="-5.264807153343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B-40BA-9961-21ED32839E87}"/>
                </c:ext>
              </c:extLst>
            </c:dLbl>
            <c:dLbl>
              <c:idx val="1"/>
              <c:layout>
                <c:manualLayout>
                  <c:x val="0.10775324257905065"/>
                  <c:y val="2.9378531073446328E-2"/>
                </c:manualLayout>
              </c:layout>
              <c:tx>
                <c:rich>
                  <a:bodyPr/>
                  <a:lstStyle/>
                  <a:p>
                    <a:fld id="{9B1FC236-766E-4E91-9F02-4F543A3AAB8A}" type="CATEGORYNAME">
                      <a:rPr lang="es-MX"/>
                      <a:pPr/>
                      <a:t>[NOMBRE DE CATEGORÍA]</a:t>
                    </a:fld>
                    <a:r>
                      <a:rPr lang="es-MX" baseline="0"/>
                      <a:t>
</a:t>
                    </a:r>
                    <a:fld id="{94980D45-1338-47AA-A416-B7C42D08E7CA}" type="VALUE">
                      <a:rPr lang="es-MX" baseline="0"/>
                      <a:pPr/>
                      <a:t>[VALOR]</a:t>
                    </a:fld>
                    <a:r>
                      <a:rPr lang="es-MX" baseline="0"/>
                      <a:t>
23.10%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2B-40BA-9961-21ED32839E87}"/>
                </c:ext>
              </c:extLst>
            </c:dLbl>
            <c:dLbl>
              <c:idx val="2"/>
              <c:layout>
                <c:manualLayout>
                  <c:x val="0"/>
                  <c:y val="-2.71186440677966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2B-40BA-9961-21ED32839E87}"/>
                </c:ext>
              </c:extLst>
            </c:dLbl>
            <c:dLbl>
              <c:idx val="3"/>
              <c:layout>
                <c:manualLayout>
                  <c:x val="9.5076390510925885E-3"/>
                  <c:y val="-2.71186440677966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2B-40BA-9961-21ED32839E87}"/>
                </c:ext>
              </c:extLst>
            </c:dLbl>
            <c:dLbl>
              <c:idx val="4"/>
              <c:layout>
                <c:manualLayout>
                  <c:x val="-1.1355864198168102E-2"/>
                  <c:y val="1.05961041300841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2B-40BA-9961-21ED32839E8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'proyectos (num)MODALIDAD'!$C$36:$C$40</c:f>
              <c:strCache>
                <c:ptCount val="5"/>
                <c:pt idx="0">
                  <c:v>A. Investigación Científica</c:v>
                </c:pt>
                <c:pt idx="1">
                  <c:v>B. Desarrollo e Innovación Tecnológica</c:v>
                </c:pt>
                <c:pt idx="2">
                  <c:v>C. Formación de Recursos Humanos</c:v>
                </c:pt>
                <c:pt idx="3">
                  <c:v>D. Creación y Fortalecimiento de Infraestructura</c:v>
                </c:pt>
                <c:pt idx="4">
                  <c:v>E. Difusión y Divulgación</c:v>
                </c:pt>
              </c:strCache>
            </c:strRef>
          </c:cat>
          <c:val>
            <c:numRef>
              <c:f>'proyectos (num)MODALIDAD'!$D$36:$D$40</c:f>
              <c:numCache>
                <c:formatCode>_-* #,##0_-;\-* #,##0_-;_-* "-"??_-;_-@_-</c:formatCode>
                <c:ptCount val="5"/>
                <c:pt idx="0">
                  <c:v>3028</c:v>
                </c:pt>
                <c:pt idx="1">
                  <c:v>1382</c:v>
                </c:pt>
                <c:pt idx="2">
                  <c:v>413</c:v>
                </c:pt>
                <c:pt idx="3">
                  <c:v>624</c:v>
                </c:pt>
                <c:pt idx="4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2B-40BA-9961-21ED32839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99865597123171"/>
          <c:y val="0"/>
          <c:w val="0.65595418675105321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245C4F"/>
                </a:gs>
                <a:gs pos="93000">
                  <a:srgbClr val="7A9790"/>
                </a:gs>
                <a:gs pos="100000">
                  <a:srgbClr val="A6B5B2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 algn="ctr">
              <a:solidFill>
                <a:srgbClr val="245C4F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'proy_Conocimiento e Institución'!$C$8:$C$15</c:f>
              <c:strCache>
                <c:ptCount val="8"/>
                <c:pt idx="0">
                  <c:v>Físico- Matemáticas y Ciencias de la Tierra</c:v>
                </c:pt>
                <c:pt idx="1">
                  <c:v>Humanidades y Ciencias de la Conducta</c:v>
                </c:pt>
                <c:pt idx="2">
                  <c:v>Biología y Química</c:v>
                </c:pt>
                <c:pt idx="3">
                  <c:v>Medicina y Salud</c:v>
                </c:pt>
                <c:pt idx="4">
                  <c:v>Ciencias Sociales y Económicas</c:v>
                </c:pt>
                <c:pt idx="5">
                  <c:v>Multidisciplinarias</c:v>
                </c:pt>
                <c:pt idx="6">
                  <c:v>Biotecnología y Agropecuarias</c:v>
                </c:pt>
                <c:pt idx="7">
                  <c:v>Ingeniería e Industria</c:v>
                </c:pt>
              </c:strCache>
            </c:strRef>
          </c:cat>
          <c:val>
            <c:numRef>
              <c:f>'proy_Conocimiento e Institución'!$D$8:$D$15</c:f>
              <c:numCache>
                <c:formatCode>_-* #,##0_-;\-* #,##0_-;_-* "-"??_-;_-@_-</c:formatCode>
                <c:ptCount val="8"/>
                <c:pt idx="0">
                  <c:v>313</c:v>
                </c:pt>
                <c:pt idx="1">
                  <c:v>347</c:v>
                </c:pt>
                <c:pt idx="2">
                  <c:v>438</c:v>
                </c:pt>
                <c:pt idx="3">
                  <c:v>505</c:v>
                </c:pt>
                <c:pt idx="4">
                  <c:v>599</c:v>
                </c:pt>
                <c:pt idx="5">
                  <c:v>767</c:v>
                </c:pt>
                <c:pt idx="6">
                  <c:v>1272</c:v>
                </c:pt>
                <c:pt idx="7">
                  <c:v>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D-4DE1-942E-3E9726856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215864"/>
        <c:axId val="347216648"/>
      </c:barChart>
      <c:catAx>
        <c:axId val="34721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7216648"/>
        <c:crosses val="autoZero"/>
        <c:auto val="1"/>
        <c:lblAlgn val="ctr"/>
        <c:lblOffset val="100"/>
        <c:noMultiLvlLbl val="0"/>
      </c:catAx>
      <c:valAx>
        <c:axId val="3472166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721586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40"/>
      <c:rotY val="5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57202476933042"/>
          <c:y val="0.17424010573351795"/>
          <c:w val="0.79841883175976602"/>
          <c:h val="0.766280034499412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6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4C-4F05-BD91-39EA2533AE11}"/>
              </c:ext>
            </c:extLst>
          </c:dPt>
          <c:dPt>
            <c:idx val="1"/>
            <c:bubble3D val="0"/>
            <c:spPr>
              <a:solidFill>
                <a:schemeClr val="accent6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4C-4F05-BD91-39EA2533AE11}"/>
              </c:ext>
            </c:extLst>
          </c:dPt>
          <c:dPt>
            <c:idx val="2"/>
            <c:bubble3D val="0"/>
            <c:explosion val="11"/>
            <c:spPr>
              <a:solidFill>
                <a:schemeClr val="accent6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4C-4F05-BD91-39EA2533AE11}"/>
              </c:ext>
            </c:extLst>
          </c:dPt>
          <c:dPt>
            <c:idx val="3"/>
            <c:bubble3D val="0"/>
            <c:explosion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4C-4F05-BD91-39EA2533AE11}"/>
              </c:ext>
            </c:extLst>
          </c:dPt>
          <c:dPt>
            <c:idx val="4"/>
            <c:bubble3D val="0"/>
            <c:explosion val="19"/>
            <c:spPr>
              <a:solidFill>
                <a:schemeClr val="accent6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4C-4F05-BD91-39EA2533AE11}"/>
              </c:ext>
            </c:extLst>
          </c:dPt>
          <c:dPt>
            <c:idx val="5"/>
            <c:bubble3D val="0"/>
            <c:spPr>
              <a:solidFill>
                <a:schemeClr val="accent6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4C-4F05-BD91-39EA2533AE11}"/>
              </c:ext>
            </c:extLst>
          </c:dPt>
          <c:dPt>
            <c:idx val="6"/>
            <c:bubble3D val="0"/>
            <c:explosion val="18"/>
            <c:spPr>
              <a:solidFill>
                <a:schemeClr val="accent6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4C-4F05-BD91-39EA2533AE11}"/>
              </c:ext>
            </c:extLst>
          </c:dPt>
          <c:dLbls>
            <c:dLbl>
              <c:idx val="0"/>
              <c:layout>
                <c:manualLayout>
                  <c:x val="7.0329658429215694E-2"/>
                  <c:y val="5.7380122983224223E-2"/>
                </c:manualLayout>
              </c:layout>
              <c:tx>
                <c:rich>
                  <a:bodyPr/>
                  <a:lstStyle/>
                  <a:p>
                    <a:fld id="{043E4014-A845-4AA4-B949-A88742E13E0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5545D9F0-926E-46DA-B71D-0CF31CA7F0E2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13.46%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4C-4F05-BD91-39EA2533AE11}"/>
                </c:ext>
              </c:extLst>
            </c:dLbl>
            <c:dLbl>
              <c:idx val="1"/>
              <c:layout>
                <c:manualLayout>
                  <c:x val="0.1625396550364096"/>
                  <c:y val="-3.3220071200814022E-2"/>
                </c:manualLayout>
              </c:layout>
              <c:tx>
                <c:rich>
                  <a:bodyPr/>
                  <a:lstStyle/>
                  <a:p>
                    <a:fld id="{79CD2647-5D95-489F-B3ED-F050C5442604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97ADB9DF-1316-4A60-98D6-4C0CCE0CDAEB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14.83%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4C-4F05-BD91-39EA2533AE11}"/>
                </c:ext>
              </c:extLst>
            </c:dLbl>
            <c:dLbl>
              <c:idx val="2"/>
              <c:layout>
                <c:manualLayout>
                  <c:x val="0.11058226442993697"/>
                  <c:y val="-8.3100864804739379E-3"/>
                </c:manualLayout>
              </c:layout>
              <c:tx>
                <c:rich>
                  <a:bodyPr/>
                  <a:lstStyle/>
                  <a:p>
                    <a:fld id="{36C00ECD-05FA-44E0-AEF4-3CC4AEF4D0F0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136CC647-03D4-4FC8-9400-A1491E31ABEE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3.31%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617414847270094"/>
                      <c:h val="0.150327491630042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4C-4F05-BD91-39EA2533AE11}"/>
                </c:ext>
              </c:extLst>
            </c:dLbl>
            <c:dLbl>
              <c:idx val="3"/>
              <c:layout>
                <c:manualLayout>
                  <c:x val="-9.3772877905621069E-3"/>
                  <c:y val="3.0200064728012749E-2"/>
                </c:manualLayout>
              </c:layout>
              <c:tx>
                <c:rich>
                  <a:bodyPr/>
                  <a:lstStyle/>
                  <a:p>
                    <a:fld id="{E14A1EBE-434F-4E5B-B0CB-73AA584A6D53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BB451C9F-B1A1-43D4-AE47-0722CB240EA2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51.62%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4C-4F05-BD91-39EA2533AE11}"/>
                </c:ext>
              </c:extLst>
            </c:dLbl>
            <c:dLbl>
              <c:idx val="4"/>
              <c:layout>
                <c:manualLayout>
                  <c:x val="-7.4236861675283261E-2"/>
                  <c:y val="4.8319984666927766E-2"/>
                </c:manualLayout>
              </c:layout>
              <c:tx>
                <c:rich>
                  <a:bodyPr/>
                  <a:lstStyle/>
                  <a:p>
                    <a:fld id="{2724F20B-93BC-4C54-9777-88C51532F0F1}" type="CATEGORYNAME">
                      <a:rPr lang="es-MX"/>
                      <a:pPr/>
                      <a:t>[NOMBRE DE CATEGORÍA]</a:t>
                    </a:fld>
                    <a:r>
                      <a:rPr lang="es-MX" baseline="0"/>
                      <a:t>
</a:t>
                    </a:r>
                    <a:fld id="{F6DF9ACB-F9DB-4DED-8AD6-2CA31DA9340C}" type="VALUE">
                      <a:rPr lang="es-MX" baseline="0"/>
                      <a:pPr/>
                      <a:t>[VALOR]</a:t>
                    </a:fld>
                    <a:r>
                      <a:rPr lang="es-MX" baseline="0"/>
                      <a:t>
2.12%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6217035972236"/>
                      <c:h val="0.244982925073639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B4C-4F05-BD91-39EA2533AE11}"/>
                </c:ext>
              </c:extLst>
            </c:dLbl>
            <c:dLbl>
              <c:idx val="5"/>
              <c:layout>
                <c:manualLayout>
                  <c:x val="1.5628812984270154E-2"/>
                  <c:y val="6.0400129456025424E-3"/>
                </c:manualLayout>
              </c:layout>
              <c:tx>
                <c:rich>
                  <a:bodyPr/>
                  <a:lstStyle/>
                  <a:p>
                    <a:fld id="{516497FC-133D-4D31-B1A9-3DB8B9BC16D5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41928BA2-A7A1-4CBF-B6B3-28CF697ED10D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13.36%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B4C-4F05-BD91-39EA2533AE11}"/>
                </c:ext>
              </c:extLst>
            </c:dLbl>
            <c:dLbl>
              <c:idx val="6"/>
              <c:layout>
                <c:manualLayout>
                  <c:x val="9.3772877905620916E-2"/>
                  <c:y val="1.8120038836807649E-2"/>
                </c:manualLayout>
              </c:layout>
              <c:tx>
                <c:rich>
                  <a:bodyPr/>
                  <a:lstStyle/>
                  <a:p>
                    <a:fld id="{205662AF-AFCE-4AA4-B400-65484394BF5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67B0E654-B09B-449F-AA52-4F113D4B2386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
1.30%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B4C-4F05-BD91-39EA2533AE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'proy_Conocimiento e Institución'!$C$72:$C$78</c:f>
              <c:strCache>
                <c:ptCount val="7"/>
                <c:pt idx="0">
                  <c:v>Centros CONACyT</c:v>
                </c:pt>
                <c:pt idx="1">
                  <c:v>Empresas</c:v>
                </c:pt>
                <c:pt idx="2">
                  <c:v>IES privadas</c:v>
                </c:pt>
                <c:pt idx="3">
                  <c:v>IES públicas</c:v>
                </c:pt>
                <c:pt idx="4">
                  <c:v>Institutos de Salud</c:v>
                </c:pt>
                <c:pt idx="5">
                  <c:v>Otros **</c:v>
                </c:pt>
                <c:pt idx="6">
                  <c:v>Personas físicas</c:v>
                </c:pt>
              </c:strCache>
            </c:strRef>
          </c:cat>
          <c:val>
            <c:numRef>
              <c:f>'proy_Conocimiento e Institución'!$D$72:$D$78</c:f>
              <c:numCache>
                <c:formatCode>#,##0</c:formatCode>
                <c:ptCount val="7"/>
                <c:pt idx="0">
                  <c:v>805</c:v>
                </c:pt>
                <c:pt idx="1">
                  <c:v>887</c:v>
                </c:pt>
                <c:pt idx="2">
                  <c:v>198</c:v>
                </c:pt>
                <c:pt idx="3">
                  <c:v>3088</c:v>
                </c:pt>
                <c:pt idx="4">
                  <c:v>127</c:v>
                </c:pt>
                <c:pt idx="5">
                  <c:v>799</c:v>
                </c:pt>
                <c:pt idx="6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4C-4F05-BD91-39EA2533AE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61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27/03/2024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1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4" r:id="rId2"/>
    <p:sldLayoutId id="2147483650" r:id="rId3"/>
    <p:sldLayoutId id="2147483666" r:id="rId4"/>
    <p:sldLayoutId id="2147483667" r:id="rId5"/>
    <p:sldLayoutId id="2147483668" r:id="rId6"/>
    <p:sldLayoutId id="2147483663" r:id="rId7"/>
    <p:sldLayoutId id="2147483653" r:id="rId8"/>
    <p:sldLayoutId id="2147483652" r:id="rId9"/>
    <p:sldLayoutId id="2147483673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9DECCE3-0FFD-2649-43DE-51911955BBEC}"/>
              </a:ext>
            </a:extLst>
          </p:cNvPr>
          <p:cNvSpPr txBox="1">
            <a:spLocks/>
          </p:cNvSpPr>
          <p:nvPr/>
        </p:nvSpPr>
        <p:spPr>
          <a:xfrm>
            <a:off x="450165" y="1263768"/>
            <a:ext cx="11464925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>
                <a:solidFill>
                  <a:srgbClr val="A42145"/>
                </a:solidFill>
                <a:latin typeface="Montserrat" panose="00000500000000000000" pitchFamily="50" charset="0"/>
              </a:rPr>
              <a:t>Fondos Mixtos </a:t>
            </a:r>
            <a:br>
              <a:rPr lang="es-ES" sz="3000" b="1">
                <a:solidFill>
                  <a:srgbClr val="A42145"/>
                </a:solidFill>
                <a:latin typeface="Montserrat" panose="00000500000000000000" pitchFamily="50" charset="0"/>
              </a:rPr>
            </a:br>
            <a:r>
              <a:rPr lang="es-ES" sz="3000" b="1">
                <a:solidFill>
                  <a:srgbClr val="A42145"/>
                </a:solidFill>
                <a:latin typeface="Montserrat" panose="00000500000000000000" pitchFamily="50" charset="0"/>
              </a:rPr>
              <a:t>CONACYT – Gobiernos de los Estados y Municipios</a:t>
            </a:r>
            <a:endParaRPr lang="es-MX" sz="3000" b="1" dirty="0">
              <a:solidFill>
                <a:srgbClr val="A42145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7C09018-8324-EA15-B8AF-D395572BDEA4}"/>
              </a:ext>
            </a:extLst>
          </p:cNvPr>
          <p:cNvSpPr txBox="1">
            <a:spLocks/>
          </p:cNvSpPr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600" b="1" dirty="0">
                <a:solidFill>
                  <a:srgbClr val="A42145"/>
                </a:solidFill>
              </a:rPr>
              <a:t>Estadísticas al 31 de marzo de 2024</a:t>
            </a:r>
          </a:p>
          <a:p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53516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425B38-532F-DF7A-A92D-C94C8BE17836}"/>
              </a:ext>
            </a:extLst>
          </p:cNvPr>
          <p:cNvSpPr txBox="1">
            <a:spLocks/>
          </p:cNvSpPr>
          <p:nvPr/>
        </p:nvSpPr>
        <p:spPr>
          <a:xfrm>
            <a:off x="248691" y="45721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Proyectos  vs. monto aprobado*</a:t>
            </a:r>
            <a:br>
              <a:rPr lang="es-ES" sz="3200" dirty="0"/>
            </a:br>
            <a:r>
              <a:rPr lang="es-ES" sz="1600" dirty="0">
                <a:solidFill>
                  <a:srgbClr val="404040"/>
                </a:solidFill>
              </a:rPr>
              <a:t>Fondos Mixtos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66F38A07-755C-D745-9A6A-4C57CC8B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112" y="6582510"/>
            <a:ext cx="28481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E468489-AC0C-862D-5198-77FF08820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25410"/>
              </p:ext>
            </p:extLst>
          </p:nvPr>
        </p:nvGraphicFramePr>
        <p:xfrm>
          <a:off x="844989" y="1420231"/>
          <a:ext cx="10593377" cy="401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F68BACD-2AE9-DAAD-1B90-4BA89B71A7F4}"/>
              </a:ext>
            </a:extLst>
          </p:cNvPr>
          <p:cNvSpPr/>
          <p:nvPr/>
        </p:nvSpPr>
        <p:spPr>
          <a:xfrm>
            <a:off x="3396352" y="5943409"/>
            <a:ext cx="5399295" cy="661720"/>
          </a:xfrm>
          <a:prstGeom prst="rect">
            <a:avLst/>
          </a:prstGeom>
          <a:solidFill>
            <a:srgbClr val="D5BE9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dirty="0">
                <a:latin typeface="Montserrat" pitchFamily="2" charset="77"/>
                <a:cs typeface="Arial"/>
              </a:rPr>
              <a:t>Total de proyectos aprobados:  5,982</a:t>
            </a:r>
          </a:p>
          <a:p>
            <a:pPr algn="ctr">
              <a:spcAft>
                <a:spcPts val="600"/>
              </a:spcAft>
            </a:pPr>
            <a:r>
              <a:rPr lang="es-ES" sz="1600" b="1" dirty="0">
                <a:latin typeface="Montserrat" pitchFamily="2" charset="77"/>
                <a:cs typeface="Arial"/>
              </a:rPr>
              <a:t>Monto aprobado : 14,642.77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91231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93EF2B-037D-B9C1-27B6-80A4C1F02878}"/>
              </a:ext>
            </a:extLst>
          </p:cNvPr>
          <p:cNvSpPr txBox="1">
            <a:spLocks/>
          </p:cNvSpPr>
          <p:nvPr/>
        </p:nvSpPr>
        <p:spPr>
          <a:xfrm>
            <a:off x="248691" y="45721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Proyectos aprobados por modalidad</a:t>
            </a:r>
            <a:br>
              <a:rPr lang="es-ES" sz="3200" dirty="0"/>
            </a:br>
            <a:r>
              <a:rPr lang="es-ES" sz="1600" dirty="0"/>
              <a:t>Fondos Mixtos </a:t>
            </a:r>
            <a:br>
              <a:rPr lang="es-ES" sz="1600" dirty="0"/>
            </a:br>
            <a:r>
              <a:rPr lang="es-ES" sz="1600" dirty="0"/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7FC81CB4-707F-362A-9546-5C913526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982" y="6580274"/>
            <a:ext cx="2878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DE4C0B3-C837-FD6A-2BE6-2343FCD62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909254"/>
              </p:ext>
            </p:extLst>
          </p:nvPr>
        </p:nvGraphicFramePr>
        <p:xfrm>
          <a:off x="4300090" y="1735597"/>
          <a:ext cx="7265145" cy="464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353CD9C-6234-FD62-50AC-E48CCA2DDF9F}"/>
              </a:ext>
            </a:extLst>
          </p:cNvPr>
          <p:cNvSpPr txBox="1"/>
          <p:nvPr/>
        </p:nvSpPr>
        <p:spPr>
          <a:xfrm>
            <a:off x="737813" y="2350453"/>
            <a:ext cx="3405569" cy="154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itchFamily="2" charset="77"/>
                <a:cs typeface="Arial"/>
              </a:rPr>
              <a:t>Los proyectos aprobados en la Modalidad “Investigación Científica” representan el 50.6% del total de proyectos aprobados.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24C102-346B-A540-31B2-2D49AF4F7719}"/>
              </a:ext>
            </a:extLst>
          </p:cNvPr>
          <p:cNvSpPr/>
          <p:nvPr/>
        </p:nvSpPr>
        <p:spPr>
          <a:xfrm>
            <a:off x="798773" y="4843875"/>
            <a:ext cx="3361747" cy="338554"/>
          </a:xfrm>
          <a:prstGeom prst="rect">
            <a:avLst/>
          </a:prstGeom>
          <a:solidFill>
            <a:srgbClr val="D5BE9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dirty="0">
                <a:latin typeface="Montserrat" pitchFamily="2" charset="77"/>
                <a:cs typeface="Arial"/>
              </a:rPr>
              <a:t>Proyectos aprobados 5,982</a:t>
            </a:r>
          </a:p>
        </p:txBody>
      </p:sp>
    </p:spTree>
    <p:extLst>
      <p:ext uri="{BB962C8B-B14F-4D97-AF65-F5344CB8AC3E}">
        <p14:creationId xmlns:p14="http://schemas.microsoft.com/office/powerpoint/2010/main" val="343215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2CBFA4-FECC-4FBE-301B-3C3F9A7D6B3E}"/>
              </a:ext>
            </a:extLst>
          </p:cNvPr>
          <p:cNvSpPr txBox="1">
            <a:spLocks/>
          </p:cNvSpPr>
          <p:nvPr/>
        </p:nvSpPr>
        <p:spPr>
          <a:xfrm>
            <a:off x="238300" y="45721"/>
            <a:ext cx="951409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Proyectos aprobados por área de conocimiento</a:t>
            </a:r>
            <a:br>
              <a:rPr lang="es-ES" sz="3200" dirty="0"/>
            </a:br>
            <a:r>
              <a:rPr lang="es-ES" sz="1600" dirty="0"/>
              <a:t>Fondos Mixtos </a:t>
            </a:r>
            <a:br>
              <a:rPr lang="es-ES" sz="1600" dirty="0"/>
            </a:br>
            <a:r>
              <a:rPr lang="es-ES" sz="1600" dirty="0"/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370E9C9D-7A0B-35F0-D53B-BC154D26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858" y="6580070"/>
            <a:ext cx="2817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ED652-6992-2A9B-30E4-858E8D9EEEC1}"/>
              </a:ext>
            </a:extLst>
          </p:cNvPr>
          <p:cNvSpPr txBox="1"/>
          <p:nvPr/>
        </p:nvSpPr>
        <p:spPr>
          <a:xfrm>
            <a:off x="481882" y="1359853"/>
            <a:ext cx="88449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itchFamily="2" charset="77"/>
                <a:cs typeface="Arial"/>
              </a:rPr>
              <a:t>El 29.1% de los proyectos aprobados fueron para el  área de Ingeniería e Industria.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22FC3D26-89E3-08D6-EEB3-904805862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24384"/>
              </p:ext>
            </p:extLst>
          </p:nvPr>
        </p:nvGraphicFramePr>
        <p:xfrm>
          <a:off x="1133327" y="1812074"/>
          <a:ext cx="9842938" cy="439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924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DFD6C3-90A9-E7F2-294E-309C319D1693}"/>
              </a:ext>
            </a:extLst>
          </p:cNvPr>
          <p:cNvSpPr txBox="1">
            <a:spLocks/>
          </p:cNvSpPr>
          <p:nvPr/>
        </p:nvSpPr>
        <p:spPr>
          <a:xfrm>
            <a:off x="277786" y="45721"/>
            <a:ext cx="951409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Proyectos aprobados por tipo de institución</a:t>
            </a:r>
            <a:br>
              <a:rPr lang="es-ES" sz="2800" dirty="0"/>
            </a:br>
            <a:r>
              <a:rPr lang="es-ES" sz="1600" dirty="0">
                <a:solidFill>
                  <a:srgbClr val="404040"/>
                </a:solidFill>
              </a:rPr>
              <a:t>Fondos Mixtos 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FD55F1D4-0F8B-9A1E-BE93-AA40A21B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15" y="6219016"/>
            <a:ext cx="90220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ctr"/>
            <a:r>
              <a:rPr lang="es-ES" sz="1100" dirty="0">
                <a:latin typeface="Montserrat" pitchFamily="2" charset="77"/>
                <a:cs typeface="Arial"/>
              </a:rPr>
              <a:t>			               *Cifras al 31 de diciembre de 2021.</a:t>
            </a:r>
          </a:p>
          <a:p>
            <a:pPr marL="177800" indent="-177800" algn="r"/>
            <a:r>
              <a:rPr lang="es-ES" sz="1100" dirty="0">
                <a:latin typeface="Montserrat" pitchFamily="2" charset="77"/>
                <a:cs typeface="Arial"/>
              </a:rPr>
              <a:t>** Incluye: Consejos Estatales, Instituciones y Dependencias de la </a:t>
            </a:r>
          </a:p>
          <a:p>
            <a:pPr marL="177800" indent="-177800" algn="r"/>
            <a:r>
              <a:rPr lang="es-ES" sz="1100" dirty="0">
                <a:latin typeface="Montserrat" pitchFamily="2" charset="77"/>
                <a:cs typeface="Arial"/>
              </a:rPr>
              <a:t>	Administración Pública, Asociaciones Civiles, entre otras.</a:t>
            </a:r>
          </a:p>
          <a:p>
            <a:pPr marL="177800" indent="-177800" algn="just"/>
            <a:endParaRPr lang="es-ES" sz="1100" dirty="0">
              <a:latin typeface="Montserrat" pitchFamily="2" charset="77"/>
              <a:cs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3F58FBF-CBD2-502F-553C-CB85D8259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975262"/>
              </p:ext>
            </p:extLst>
          </p:nvPr>
        </p:nvGraphicFramePr>
        <p:xfrm>
          <a:off x="4655127" y="1330795"/>
          <a:ext cx="7240043" cy="45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012D0E7-39BE-F901-A427-B759D4C7DAE2}"/>
              </a:ext>
            </a:extLst>
          </p:cNvPr>
          <p:cNvSpPr txBox="1"/>
          <p:nvPr/>
        </p:nvSpPr>
        <p:spPr>
          <a:xfrm>
            <a:off x="292674" y="2048197"/>
            <a:ext cx="420142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itchFamily="2" charset="77"/>
                <a:cs typeface="Arial"/>
              </a:rPr>
              <a:t>De los 5,982 proyectos aprobados, el 51.6% fue para las IES públicas; el 14.8% para empresas y el 13.4% para los Centros de Investigación CONACYT.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14C173-9799-8598-BEBE-CA1F2A184AD5}"/>
              </a:ext>
            </a:extLst>
          </p:cNvPr>
          <p:cNvSpPr/>
          <p:nvPr/>
        </p:nvSpPr>
        <p:spPr>
          <a:xfrm>
            <a:off x="292674" y="3839516"/>
            <a:ext cx="4201427" cy="400110"/>
          </a:xfrm>
          <a:prstGeom prst="rect">
            <a:avLst/>
          </a:prstGeom>
          <a:solidFill>
            <a:srgbClr val="D5BE9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dirty="0">
                <a:latin typeface="Montserrat" pitchFamily="2" charset="77"/>
                <a:cs typeface="Arial"/>
              </a:rPr>
              <a:t>Proyectos aprobados   5,982</a:t>
            </a:r>
          </a:p>
        </p:txBody>
      </p:sp>
    </p:spTree>
    <p:extLst>
      <p:ext uri="{BB962C8B-B14F-4D97-AF65-F5344CB8AC3E}">
        <p14:creationId xmlns:p14="http://schemas.microsoft.com/office/powerpoint/2010/main" val="412145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33CDB8-34E6-71FF-5377-00CF90351233}"/>
              </a:ext>
            </a:extLst>
          </p:cNvPr>
          <p:cNvSpPr txBox="1">
            <a:spLocks/>
          </p:cNvSpPr>
          <p:nvPr/>
        </p:nvSpPr>
        <p:spPr>
          <a:xfrm>
            <a:off x="227909" y="76894"/>
            <a:ext cx="9514095" cy="10002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Estatus de los proyectos aprobados</a:t>
            </a:r>
            <a:br>
              <a:rPr lang="es-ES" sz="2800" dirty="0"/>
            </a:br>
            <a:r>
              <a:rPr lang="es-ES" sz="1600" dirty="0">
                <a:solidFill>
                  <a:srgbClr val="404040"/>
                </a:solidFill>
              </a:rPr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A4B047AF-8AF2-9C96-CF81-5D3FB72B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221" y="6559103"/>
            <a:ext cx="29413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2CE917-DBA7-8503-45C8-A4641C67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69" y="1026741"/>
            <a:ext cx="9514095" cy="57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ED140D-05DD-8148-5C48-38EB04F4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83" y="96766"/>
            <a:ext cx="8254699" cy="141439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A21CFD-060C-8394-14F8-83DE83F95F16}"/>
              </a:ext>
            </a:extLst>
          </p:cNvPr>
          <p:cNvSpPr txBox="1">
            <a:spLocks/>
          </p:cNvSpPr>
          <p:nvPr/>
        </p:nvSpPr>
        <p:spPr>
          <a:xfrm>
            <a:off x="831850" y="1715883"/>
            <a:ext cx="10674350" cy="267144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La Unidad de Articulación Regional tiene la encomienda de promover estrategias que hagan viable y efectiva la descentralización de las actividades científicas y tecnológicas, considerando las capacidades, vocaciones, prioridades y demandas sociales y económicas de las entidades federativas.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Si bien esta labor de descentralización ha involucrado a todas las áreas del CONACYT y a sus respectivos instrumentos y programas, el desarrollo regional se ha beneficiado a través de los Fondos Mixtos (FOMIX).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303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7ACC8A-ED24-2C20-E7E7-19A6E466F67D}"/>
              </a:ext>
            </a:extLst>
          </p:cNvPr>
          <p:cNvSpPr txBox="1">
            <a:spLocks/>
          </p:cNvSpPr>
          <p:nvPr/>
        </p:nvSpPr>
        <p:spPr>
          <a:xfrm>
            <a:off x="254745" y="190347"/>
            <a:ext cx="9483615" cy="1120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Fondos Mixtos constituidos</a:t>
            </a:r>
            <a:br>
              <a:rPr lang="es-ES" sz="2800" dirty="0"/>
            </a:br>
            <a:r>
              <a:rPr lang="es-ES" sz="2800" dirty="0"/>
              <a:t>CONACYT - Gobiernos de los Estados y Municipios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DBEDB0-A250-3273-93F9-3D8885867A7E}"/>
              </a:ext>
            </a:extLst>
          </p:cNvPr>
          <p:cNvSpPr txBox="1"/>
          <p:nvPr/>
        </p:nvSpPr>
        <p:spPr>
          <a:xfrm>
            <a:off x="258094" y="1432134"/>
            <a:ext cx="1146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/>
              </a:rPr>
              <a:t>Hasta 2021 se contaba con 35 Fondos Mixtos, de los cuales 32 eran estatales y 3 municipales.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FF6D4-6C06-69FF-C7A7-F9D5B839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12" y="2393375"/>
            <a:ext cx="6852086" cy="40306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2DCCE3-5617-1FAF-EB3B-67CDEA077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476" y="3690159"/>
            <a:ext cx="2174739" cy="5804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E3EF73-5655-15A5-3EAA-F9682F9E4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021" y="4313900"/>
            <a:ext cx="2151193" cy="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2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5266F8-87CA-2825-A8EA-8C52CD3DDE15}"/>
              </a:ext>
            </a:extLst>
          </p:cNvPr>
          <p:cNvSpPr txBox="1">
            <a:spLocks/>
          </p:cNvSpPr>
          <p:nvPr/>
        </p:nvSpPr>
        <p:spPr>
          <a:xfrm>
            <a:off x="394858" y="103911"/>
            <a:ext cx="9483615" cy="1478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Aportaciones a Fondos Mixtos </a:t>
            </a:r>
            <a:br>
              <a:rPr lang="es-ES" sz="2800" dirty="0"/>
            </a:br>
            <a:r>
              <a:rPr lang="es-ES" sz="1600" dirty="0">
                <a:solidFill>
                  <a:srgbClr val="404040"/>
                </a:solidFill>
              </a:rPr>
              <a:t>Cifras acumuladas 2001-2021*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Millones de pesos</a:t>
            </a:r>
          </a:p>
        </p:txBody>
      </p:sp>
      <p:graphicFrame>
        <p:nvGraphicFramePr>
          <p:cNvPr id="3" name="3 Gráfico">
            <a:extLst>
              <a:ext uri="{FF2B5EF4-FFF2-40B4-BE49-F238E27FC236}">
                <a16:creationId xmlns:a16="http://schemas.microsoft.com/office/drawing/2014/main" id="{419BA1B7-2897-EE49-505B-504BADACF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809958"/>
              </p:ext>
            </p:extLst>
          </p:nvPr>
        </p:nvGraphicFramePr>
        <p:xfrm>
          <a:off x="928257" y="1066780"/>
          <a:ext cx="10209688" cy="377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11198F8-A8D4-6E5E-EF63-253835071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2074"/>
              </p:ext>
            </p:extLst>
          </p:nvPr>
        </p:nvGraphicFramePr>
        <p:xfrm>
          <a:off x="1248296" y="4978565"/>
          <a:ext cx="6137752" cy="79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230">
                  <a:extLst>
                    <a:ext uri="{9D8B030D-6E8A-4147-A177-3AD203B41FA5}">
                      <a16:colId xmlns:a16="http://schemas.microsoft.com/office/drawing/2014/main" val="3351386061"/>
                    </a:ext>
                  </a:extLst>
                </a:gridCol>
                <a:gridCol w="1239071">
                  <a:extLst>
                    <a:ext uri="{9D8B030D-6E8A-4147-A177-3AD203B41FA5}">
                      <a16:colId xmlns:a16="http://schemas.microsoft.com/office/drawing/2014/main" val="1185892340"/>
                    </a:ext>
                  </a:extLst>
                </a:gridCol>
                <a:gridCol w="1341451">
                  <a:extLst>
                    <a:ext uri="{9D8B030D-6E8A-4147-A177-3AD203B41FA5}">
                      <a16:colId xmlns:a16="http://schemas.microsoft.com/office/drawing/2014/main" val="818794844"/>
                    </a:ext>
                  </a:extLst>
                </a:gridCol>
              </a:tblGrid>
              <a:tr h="40759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</a:pPr>
                      <a:r>
                        <a:rPr lang="es-419" sz="1400" b="1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Gobiernos de estados y municipios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Arial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6,178.65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42.88%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7427791"/>
                  </a:ext>
                </a:extLst>
              </a:tr>
              <a:tr h="387025"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20000"/>
                        </a:lnSpc>
                      </a:pPr>
                      <a:r>
                        <a:rPr lang="es-419" sz="1400" b="1" kern="1200" dirty="0">
                          <a:solidFill>
                            <a:schemeClr val="bg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CONACYT</a:t>
                      </a:r>
                      <a:endParaRPr lang="es-ES" sz="14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Arial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20000"/>
                        </a:lnSpc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8,231.90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Montserrat" pitchFamily="2" charset="77"/>
                          <a:ea typeface="+mn-ea"/>
                          <a:cs typeface="Arial"/>
                        </a:rPr>
                        <a:t>57.12%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245C4F"/>
                        </a:gs>
                        <a:gs pos="47771">
                          <a:srgbClr val="7A9790"/>
                        </a:gs>
                        <a:gs pos="72600">
                          <a:srgbClr val="A6B5B2"/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6555462"/>
                  </a:ext>
                </a:extLst>
              </a:tr>
            </a:tbl>
          </a:graphicData>
        </a:graphic>
      </p:graphicFrame>
      <p:sp>
        <p:nvSpPr>
          <p:cNvPr id="6" name="73 Flecha derecha">
            <a:extLst>
              <a:ext uri="{FF2B5EF4-FFF2-40B4-BE49-F238E27FC236}">
                <a16:creationId xmlns:a16="http://schemas.microsoft.com/office/drawing/2014/main" id="{04B7E8F1-DE10-0D7F-7113-6664D1CA21B8}"/>
              </a:ext>
            </a:extLst>
          </p:cNvPr>
          <p:cNvSpPr/>
          <p:nvPr/>
        </p:nvSpPr>
        <p:spPr bwMode="auto">
          <a:xfrm>
            <a:off x="7867812" y="5149492"/>
            <a:ext cx="810280" cy="450603"/>
          </a:xfrm>
          <a:prstGeom prst="rightArrow">
            <a:avLst/>
          </a:prstGeom>
          <a:gradFill>
            <a:gsLst>
              <a:gs pos="0">
                <a:srgbClr val="245C4F"/>
              </a:gs>
              <a:gs pos="47771">
                <a:srgbClr val="7A9790"/>
              </a:gs>
              <a:gs pos="72600">
                <a:srgbClr val="A6B5B2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  <a:latin typeface="Montserrat" pitchFamily="2" charset="77"/>
                <a:cs typeface="Arial"/>
              </a:rPr>
              <a:t>Total</a:t>
            </a:r>
            <a:endParaRPr lang="es-ES" sz="1400" b="1" dirty="0">
              <a:solidFill>
                <a:schemeClr val="tx1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008911-8896-5CA3-6C02-C7ED074FA10D}"/>
              </a:ext>
            </a:extLst>
          </p:cNvPr>
          <p:cNvSpPr/>
          <p:nvPr/>
        </p:nvSpPr>
        <p:spPr>
          <a:xfrm>
            <a:off x="8884576" y="5198426"/>
            <a:ext cx="14049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120000"/>
              </a:lnSpc>
            </a:pPr>
            <a:r>
              <a:rPr lang="es-ES" sz="1600" b="1" dirty="0">
                <a:latin typeface="Montserrat" pitchFamily="2" charset="77"/>
                <a:cs typeface="Arial"/>
              </a:rPr>
              <a:t>14,410.54</a:t>
            </a:r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id="{CB1D1CA1-E5C6-D93C-2618-F731EB3D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071" y="6559103"/>
            <a:ext cx="30534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</p:spTree>
    <p:extLst>
      <p:ext uri="{BB962C8B-B14F-4D97-AF65-F5344CB8AC3E}">
        <p14:creationId xmlns:p14="http://schemas.microsoft.com/office/powerpoint/2010/main" val="372542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718C80-7176-A3CE-72A0-DBF42863027A}"/>
              </a:ext>
            </a:extLst>
          </p:cNvPr>
          <p:cNvSpPr txBox="1">
            <a:spLocks/>
          </p:cNvSpPr>
          <p:nvPr/>
        </p:nvSpPr>
        <p:spPr>
          <a:xfrm>
            <a:off x="312417" y="30480"/>
            <a:ext cx="9483615" cy="1618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Aportaciones a Fondos Mixtos </a:t>
            </a:r>
            <a:br>
              <a:rPr lang="es-ES" sz="2800" dirty="0"/>
            </a:br>
            <a:r>
              <a:rPr lang="es-ES" sz="1600" dirty="0">
                <a:solidFill>
                  <a:srgbClr val="404040"/>
                </a:solidFill>
              </a:rPr>
              <a:t>Distribución por región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Cifras acumuladas 2001-2021*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Millones de pesos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6A4CD6C7-66D9-1B50-A6B7-5F44992C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21" y="6588999"/>
            <a:ext cx="29431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  <a:p>
            <a:pPr marL="177800" indent="-177800" algn="just"/>
            <a:endParaRPr lang="es-ES" sz="1100" dirty="0">
              <a:latin typeface="Montserrat" pitchFamily="2" charset="77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E7FF20-96A5-CA52-5AD2-026D91AEA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3" y="1228442"/>
            <a:ext cx="2738575" cy="16291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436BEB-9F6B-353F-D4F2-F29E79861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09" y="2979875"/>
            <a:ext cx="2738575" cy="16623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F684C5-F748-644D-976C-A9ECB7CE4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19" y="4781179"/>
            <a:ext cx="2738574" cy="17838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85A495-3AF3-AAE7-9059-B3263F614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286" y="1122223"/>
            <a:ext cx="2787592" cy="16267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226777-C407-E7C9-A43D-EA3E71183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502" y="2820670"/>
            <a:ext cx="2786405" cy="16973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8C03A2-D79B-9D1D-E164-FA8D0632D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6049" y="4730821"/>
            <a:ext cx="2848979" cy="17840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900127-E2D9-CDEE-12BA-B1840DDDEC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116" y="2029675"/>
            <a:ext cx="5162483" cy="3487193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BBC4ABD7-3BA2-81F4-7337-BA391CE6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866" y="6230576"/>
            <a:ext cx="3645024" cy="400110"/>
          </a:xfrm>
          <a:prstGeom prst="rect">
            <a:avLst/>
          </a:prstGeom>
          <a:solidFill>
            <a:srgbClr val="245C4F"/>
          </a:solidFill>
          <a:ln w="9525">
            <a:solidFill>
              <a:srgbClr val="245C4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latin typeface="Montserrat" pitchFamily="2" charset="77"/>
                <a:cs typeface="Arial"/>
              </a:rPr>
              <a:t>Aportaciones: </a:t>
            </a:r>
            <a:r>
              <a:rPr lang="es-ES" sz="2000" b="1" dirty="0">
                <a:solidFill>
                  <a:schemeClr val="bg1"/>
                </a:solidFill>
                <a:latin typeface="Montserrat" pitchFamily="2" charset="77"/>
                <a:cs typeface="Arial"/>
              </a:rPr>
              <a:t>14,410.54 </a:t>
            </a:r>
            <a:r>
              <a:rPr lang="es-MX" sz="2000" b="1" dirty="0">
                <a:solidFill>
                  <a:schemeClr val="bg1"/>
                </a:solidFill>
                <a:latin typeface="Montserrat" pitchFamily="2" charset="77"/>
                <a:cs typeface="Arial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4942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EFD95E-5E17-CFE9-6E3B-2FE5C1C7EFE9}"/>
              </a:ext>
            </a:extLst>
          </p:cNvPr>
          <p:cNvSpPr txBox="1">
            <a:spLocks/>
          </p:cNvSpPr>
          <p:nvPr/>
        </p:nvSpPr>
        <p:spPr>
          <a:xfrm>
            <a:off x="186345" y="233450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Aportaciones a Fondos Mixtos 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Participación CONACYT – Estados y Municipios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Cifras acumuladas 2001-2021*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6FBEA802-BCDE-AB02-A9ED-2512FF94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0840" y="6559103"/>
            <a:ext cx="29243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CBA06-34B1-FA2A-2147-491B449064CA}"/>
              </a:ext>
            </a:extLst>
          </p:cNvPr>
          <p:cNvSpPr txBox="1"/>
          <p:nvPr/>
        </p:nvSpPr>
        <p:spPr>
          <a:xfrm>
            <a:off x="155700" y="2385637"/>
            <a:ext cx="486156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dirty="0">
                <a:latin typeface="Montserrat" pitchFamily="2" charset="77"/>
                <a:cs typeface="Arial"/>
              </a:rPr>
              <a:t>La aportación histórica de los gobiernos estatales y municipales asciende a 6,178.65 millones de pesos que representa el 42.88%, el CONACYT a la fecha ha aportado 8,231.90 millones de pesos que corresponde al 57.12%.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2DC139-69C1-7C08-0393-3CD049B1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83" y="1599335"/>
            <a:ext cx="6529118" cy="48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2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E75E921-AA0F-EED8-A7F0-F8C890DA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587" y="2662757"/>
            <a:ext cx="6163635" cy="333472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92E5996-955B-C99A-8EDA-2AE923EDA721}"/>
              </a:ext>
            </a:extLst>
          </p:cNvPr>
          <p:cNvSpPr txBox="1">
            <a:spLocks/>
          </p:cNvSpPr>
          <p:nvPr/>
        </p:nvSpPr>
        <p:spPr>
          <a:xfrm>
            <a:off x="217518" y="243841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Fondos Mixtos</a:t>
            </a:r>
            <a:br>
              <a:rPr lang="es-ES" sz="3200" dirty="0"/>
            </a:br>
            <a:r>
              <a:rPr lang="es-ES" sz="3200" dirty="0"/>
              <a:t>Resultados 2002 – 2021*</a:t>
            </a:r>
            <a:br>
              <a:rPr lang="es-ES" sz="3200" dirty="0"/>
            </a:br>
            <a:r>
              <a:rPr lang="es-ES" sz="1600" dirty="0"/>
              <a:t>Cifras acumuladas </a:t>
            </a: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0BEAD0FB-8D52-376A-29AE-4CDE5C3E3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843" y="6596390"/>
            <a:ext cx="29091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E7788B-C198-A493-8F29-D738A0A95B10}"/>
              </a:ext>
            </a:extLst>
          </p:cNvPr>
          <p:cNvSpPr txBox="1"/>
          <p:nvPr/>
        </p:nvSpPr>
        <p:spPr>
          <a:xfrm>
            <a:off x="599090" y="2169677"/>
            <a:ext cx="4401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" pitchFamily="2" charset="77"/>
                <a:cs typeface="Arial"/>
              </a:rPr>
              <a:t>938   convocatorias publicadas</a:t>
            </a:r>
          </a:p>
          <a:p>
            <a:pPr algn="just">
              <a:lnSpc>
                <a:spcPct val="120000"/>
              </a:lnSpc>
            </a:pPr>
            <a:endParaRPr lang="es-ES" sz="1600" dirty="0">
              <a:latin typeface="Montserrat" pitchFamily="2" charset="77"/>
              <a:cs typeface="Arial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" pitchFamily="2" charset="77"/>
                <a:cs typeface="Arial"/>
              </a:rPr>
              <a:t>4,864  demandas atendida</a:t>
            </a:r>
          </a:p>
          <a:p>
            <a:pPr algn="just">
              <a:lnSpc>
                <a:spcPct val="120000"/>
              </a:lnSpc>
            </a:pPr>
            <a:endParaRPr lang="es-ES" sz="1600" dirty="0">
              <a:latin typeface="Montserrat" pitchFamily="2" charset="77"/>
              <a:cs typeface="Arial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" pitchFamily="2" charset="77"/>
                <a:cs typeface="Arial"/>
              </a:rPr>
              <a:t>16,554 propuestas recibidas</a:t>
            </a:r>
          </a:p>
          <a:p>
            <a:pPr algn="just">
              <a:lnSpc>
                <a:spcPct val="120000"/>
              </a:lnSpc>
            </a:pPr>
            <a:endParaRPr lang="es-ES" sz="1600" dirty="0">
              <a:latin typeface="Montserrat" pitchFamily="2" charset="77"/>
              <a:cs typeface="Arial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" pitchFamily="2" charset="77"/>
                <a:cs typeface="Arial"/>
              </a:rPr>
              <a:t>5,982  proyectos aprobados</a:t>
            </a:r>
          </a:p>
          <a:p>
            <a:pPr algn="just">
              <a:lnSpc>
                <a:spcPct val="120000"/>
              </a:lnSpc>
            </a:pPr>
            <a:endParaRPr lang="es-ES" sz="1600" dirty="0">
              <a:latin typeface="Montserrat" pitchFamily="2" charset="77"/>
              <a:cs typeface="Arial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" pitchFamily="2" charset="77"/>
                <a:cs typeface="Arial"/>
              </a:rPr>
              <a:t>14,642.77 </a:t>
            </a:r>
            <a:r>
              <a:rPr lang="es-ES" sz="1600" dirty="0" err="1">
                <a:latin typeface="Montserrat" pitchFamily="2" charset="77"/>
                <a:cs typeface="Arial"/>
              </a:rPr>
              <a:t>mdp</a:t>
            </a:r>
            <a:r>
              <a:rPr lang="es-ES" sz="1600" dirty="0">
                <a:latin typeface="Montserrat" pitchFamily="2" charset="77"/>
                <a:cs typeface="Arial"/>
              </a:rPr>
              <a:t> asignados a proyectos aprobados</a:t>
            </a:r>
          </a:p>
        </p:txBody>
      </p:sp>
      <p:sp>
        <p:nvSpPr>
          <p:cNvPr id="7" name="18 Rectángulo redondeado">
            <a:extLst>
              <a:ext uri="{FF2B5EF4-FFF2-40B4-BE49-F238E27FC236}">
                <a16:creationId xmlns:a16="http://schemas.microsoft.com/office/drawing/2014/main" id="{4FDA5B1E-3EE2-55D9-FB62-871AF62E38DF}"/>
              </a:ext>
            </a:extLst>
          </p:cNvPr>
          <p:cNvSpPr/>
          <p:nvPr/>
        </p:nvSpPr>
        <p:spPr>
          <a:xfrm>
            <a:off x="5915980" y="1498707"/>
            <a:ext cx="5631814" cy="1108698"/>
          </a:xfrm>
          <a:prstGeom prst="roundRect">
            <a:avLst/>
          </a:prstGeom>
          <a:ln>
            <a:solidFill>
              <a:srgbClr val="AC824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MX" sz="1600" dirty="0">
                <a:solidFill>
                  <a:schemeClr val="tx1"/>
                </a:solidFill>
                <a:latin typeface="Montserrat" pitchFamily="2" charset="77"/>
                <a:cs typeface="Arial"/>
              </a:rPr>
              <a:t>En promedio, el 36.14 % de las propuestas recibidas son aprobadas por los Comités Técnicos y de Administración.</a:t>
            </a:r>
          </a:p>
        </p:txBody>
      </p:sp>
    </p:spTree>
    <p:extLst>
      <p:ext uri="{BB962C8B-B14F-4D97-AF65-F5344CB8AC3E}">
        <p14:creationId xmlns:p14="http://schemas.microsoft.com/office/powerpoint/2010/main" val="109075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C7E1B-ED58-6CD0-7FF4-9046880A3E1C}"/>
              </a:ext>
            </a:extLst>
          </p:cNvPr>
          <p:cNvSpPr txBox="1">
            <a:spLocks/>
          </p:cNvSpPr>
          <p:nvPr/>
        </p:nvSpPr>
        <p:spPr>
          <a:xfrm>
            <a:off x="238300" y="243841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Participación Estatal en Fondos Mixtos</a:t>
            </a:r>
            <a:br>
              <a:rPr lang="es-ES" sz="3200" dirty="0"/>
            </a:br>
            <a:r>
              <a:rPr lang="es-ES" sz="1600" dirty="0">
                <a:solidFill>
                  <a:srgbClr val="404040"/>
                </a:solidFill>
              </a:rPr>
              <a:t>Entidad de origen de la Institución postulante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50025DF0-B80C-D7C6-E049-5C2341495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667" y="6580070"/>
            <a:ext cx="29701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6D06B9-FEE5-8512-D6A4-AFADF30DD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58901"/>
              </p:ext>
            </p:extLst>
          </p:nvPr>
        </p:nvGraphicFramePr>
        <p:xfrm>
          <a:off x="336674" y="1693718"/>
          <a:ext cx="11477790" cy="420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82A505B-939E-8DE6-AC6A-65238E6CB972}"/>
              </a:ext>
            </a:extLst>
          </p:cNvPr>
          <p:cNvSpPr/>
          <p:nvPr/>
        </p:nvSpPr>
        <p:spPr>
          <a:xfrm>
            <a:off x="4206240" y="6032045"/>
            <a:ext cx="3977639" cy="584775"/>
          </a:xfrm>
          <a:prstGeom prst="rect">
            <a:avLst/>
          </a:prstGeom>
          <a:solidFill>
            <a:srgbClr val="D5BE9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600" b="1" dirty="0">
                <a:latin typeface="Montserrat" pitchFamily="2" charset="77"/>
                <a:cs typeface="Arial"/>
              </a:rPr>
              <a:t>Total de proyectos aprobados:  5,982</a:t>
            </a:r>
          </a:p>
        </p:txBody>
      </p:sp>
    </p:spTree>
    <p:extLst>
      <p:ext uri="{BB962C8B-B14F-4D97-AF65-F5344CB8AC3E}">
        <p14:creationId xmlns:p14="http://schemas.microsoft.com/office/powerpoint/2010/main" val="286124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CBFB0C-ECED-BC20-8F23-205EDB96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00814" y="168092"/>
            <a:ext cx="4558875" cy="6182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CE50A6-98CF-2C1E-60CB-3AEED00F4944}"/>
              </a:ext>
            </a:extLst>
          </p:cNvPr>
          <p:cNvSpPr txBox="1">
            <a:spLocks/>
          </p:cNvSpPr>
          <p:nvPr/>
        </p:nvSpPr>
        <p:spPr>
          <a:xfrm>
            <a:off x="232311" y="222981"/>
            <a:ext cx="9483615" cy="119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Participación Estatal en Fondos Mixtos</a:t>
            </a:r>
            <a:br>
              <a:rPr lang="es-ES" sz="3200" dirty="0"/>
            </a:br>
            <a:r>
              <a:rPr lang="es-ES" sz="1600" dirty="0">
                <a:solidFill>
                  <a:srgbClr val="404040"/>
                </a:solidFill>
              </a:rPr>
              <a:t>Entidad de origen de la Institución postulante</a:t>
            </a:r>
            <a:br>
              <a:rPr lang="es-ES" sz="1600" dirty="0">
                <a:solidFill>
                  <a:srgbClr val="404040"/>
                </a:solidFill>
              </a:rPr>
            </a:br>
            <a:r>
              <a:rPr lang="es-ES" sz="1600" dirty="0">
                <a:solidFill>
                  <a:srgbClr val="404040"/>
                </a:solidFill>
              </a:rPr>
              <a:t>Cifras acumuladas 2002-2021*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3C524A00-6AD3-E4CC-443E-44F79505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012" y="6580070"/>
            <a:ext cx="30005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100" dirty="0">
                <a:latin typeface="Montserrat" pitchFamily="2" charset="77"/>
                <a:cs typeface="Arial"/>
              </a:rPr>
              <a:t>*Cifras al 31 de diciembre de 2021.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58E4ED-C7F4-FD66-C767-7D3C769B8E1D}"/>
              </a:ext>
            </a:extLst>
          </p:cNvPr>
          <p:cNvSpPr txBox="1"/>
          <p:nvPr/>
        </p:nvSpPr>
        <p:spPr>
          <a:xfrm>
            <a:off x="634282" y="1629977"/>
            <a:ext cx="1117671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>
                <a:latin typeface="Montserrat" pitchFamily="2" charset="77"/>
                <a:cs typeface="Arial"/>
              </a:rPr>
              <a:t>Los </a:t>
            </a:r>
            <a:r>
              <a:rPr lang="es-ES" sz="1600" dirty="0" err="1">
                <a:latin typeface="Montserrat" pitchFamily="2" charset="77"/>
                <a:cs typeface="Arial"/>
              </a:rPr>
              <a:t>CTAs</a:t>
            </a:r>
            <a:r>
              <a:rPr lang="es-ES" sz="1600" dirty="0">
                <a:latin typeface="Montserrat" pitchFamily="2" charset="77"/>
                <a:cs typeface="Arial"/>
              </a:rPr>
              <a:t> de los FOMIX han autorizado 14,642.77 millones de pesos para el desarrollo de 5,982 proyectos. </a:t>
            </a:r>
          </a:p>
        </p:txBody>
      </p:sp>
      <p:grpSp>
        <p:nvGrpSpPr>
          <p:cNvPr id="6" name="49 Grupo">
            <a:extLst>
              <a:ext uri="{FF2B5EF4-FFF2-40B4-BE49-F238E27FC236}">
                <a16:creationId xmlns:a16="http://schemas.microsoft.com/office/drawing/2014/main" id="{329A191D-2504-345E-FFD8-019B4399DAB4}"/>
              </a:ext>
            </a:extLst>
          </p:cNvPr>
          <p:cNvGrpSpPr/>
          <p:nvPr/>
        </p:nvGrpSpPr>
        <p:grpSpPr>
          <a:xfrm>
            <a:off x="777764" y="2112415"/>
            <a:ext cx="6215242" cy="4186414"/>
            <a:chOff x="1128889" y="1388533"/>
            <a:chExt cx="7283124" cy="47464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43F7990E-FC73-5E46-D4B8-6CDEA7D22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312" y="5121194"/>
              <a:ext cx="954498" cy="624397"/>
            </a:xfrm>
            <a:custGeom>
              <a:avLst/>
              <a:gdLst>
                <a:gd name="T0" fmla="*/ 2147483647 w 562"/>
                <a:gd name="T1" fmla="*/ 2147483647 h 388"/>
                <a:gd name="T2" fmla="*/ 2147483647 w 562"/>
                <a:gd name="T3" fmla="*/ 2147483647 h 388"/>
                <a:gd name="T4" fmla="*/ 2147483647 w 562"/>
                <a:gd name="T5" fmla="*/ 2147483647 h 388"/>
                <a:gd name="T6" fmla="*/ 2147483647 w 562"/>
                <a:gd name="T7" fmla="*/ 2147483647 h 388"/>
                <a:gd name="T8" fmla="*/ 2147483647 w 562"/>
                <a:gd name="T9" fmla="*/ 2147483647 h 388"/>
                <a:gd name="T10" fmla="*/ 2147483647 w 562"/>
                <a:gd name="T11" fmla="*/ 2147483647 h 388"/>
                <a:gd name="T12" fmla="*/ 2147483647 w 562"/>
                <a:gd name="T13" fmla="*/ 2147483647 h 388"/>
                <a:gd name="T14" fmla="*/ 2147483647 w 562"/>
                <a:gd name="T15" fmla="*/ 2147483647 h 388"/>
                <a:gd name="T16" fmla="*/ 2147483647 w 562"/>
                <a:gd name="T17" fmla="*/ 2147483647 h 388"/>
                <a:gd name="T18" fmla="*/ 2147483647 w 562"/>
                <a:gd name="T19" fmla="*/ 2147483647 h 388"/>
                <a:gd name="T20" fmla="*/ 2147483647 w 562"/>
                <a:gd name="T21" fmla="*/ 2147483647 h 388"/>
                <a:gd name="T22" fmla="*/ 2147483647 w 562"/>
                <a:gd name="T23" fmla="*/ 2147483647 h 388"/>
                <a:gd name="T24" fmla="*/ 2147483647 w 562"/>
                <a:gd name="T25" fmla="*/ 2147483647 h 388"/>
                <a:gd name="T26" fmla="*/ 2147483647 w 562"/>
                <a:gd name="T27" fmla="*/ 2147483647 h 388"/>
                <a:gd name="T28" fmla="*/ 2147483647 w 562"/>
                <a:gd name="T29" fmla="*/ 2147483647 h 388"/>
                <a:gd name="T30" fmla="*/ 2147483647 w 562"/>
                <a:gd name="T31" fmla="*/ 2147483647 h 388"/>
                <a:gd name="T32" fmla="*/ 2147483647 w 562"/>
                <a:gd name="T33" fmla="*/ 2147483647 h 388"/>
                <a:gd name="T34" fmla="*/ 2147483647 w 562"/>
                <a:gd name="T35" fmla="*/ 2147483647 h 388"/>
                <a:gd name="T36" fmla="*/ 2147483647 w 562"/>
                <a:gd name="T37" fmla="*/ 2147483647 h 388"/>
                <a:gd name="T38" fmla="*/ 2147483647 w 562"/>
                <a:gd name="T39" fmla="*/ 2147483647 h 388"/>
                <a:gd name="T40" fmla="*/ 2147483647 w 562"/>
                <a:gd name="T41" fmla="*/ 2147483647 h 388"/>
                <a:gd name="T42" fmla="*/ 2147483647 w 562"/>
                <a:gd name="T43" fmla="*/ 2147483647 h 388"/>
                <a:gd name="T44" fmla="*/ 2147483647 w 562"/>
                <a:gd name="T45" fmla="*/ 2147483647 h 388"/>
                <a:gd name="T46" fmla="*/ 2147483647 w 562"/>
                <a:gd name="T47" fmla="*/ 2147483647 h 388"/>
                <a:gd name="T48" fmla="*/ 2147483647 w 562"/>
                <a:gd name="T49" fmla="*/ 2147483647 h 388"/>
                <a:gd name="T50" fmla="*/ 2147483647 w 562"/>
                <a:gd name="T51" fmla="*/ 2147483647 h 388"/>
                <a:gd name="T52" fmla="*/ 2147483647 w 562"/>
                <a:gd name="T53" fmla="*/ 2147483647 h 388"/>
                <a:gd name="T54" fmla="*/ 2147483647 w 562"/>
                <a:gd name="T55" fmla="*/ 2147483647 h 388"/>
                <a:gd name="T56" fmla="*/ 2147483647 w 562"/>
                <a:gd name="T57" fmla="*/ 2147483647 h 388"/>
                <a:gd name="T58" fmla="*/ 2147483647 w 562"/>
                <a:gd name="T59" fmla="*/ 2147483647 h 388"/>
                <a:gd name="T60" fmla="*/ 2147483647 w 562"/>
                <a:gd name="T61" fmla="*/ 2147483647 h 388"/>
                <a:gd name="T62" fmla="*/ 2147483647 w 562"/>
                <a:gd name="T63" fmla="*/ 2147483647 h 388"/>
                <a:gd name="T64" fmla="*/ 2147483647 w 562"/>
                <a:gd name="T65" fmla="*/ 2147483647 h 388"/>
                <a:gd name="T66" fmla="*/ 2147483647 w 562"/>
                <a:gd name="T67" fmla="*/ 2147483647 h 388"/>
                <a:gd name="T68" fmla="*/ 2147483647 w 562"/>
                <a:gd name="T69" fmla="*/ 2147483647 h 388"/>
                <a:gd name="T70" fmla="*/ 2147483647 w 562"/>
                <a:gd name="T71" fmla="*/ 2147483647 h 388"/>
                <a:gd name="T72" fmla="*/ 2147483647 w 562"/>
                <a:gd name="T73" fmla="*/ 2147483647 h 388"/>
                <a:gd name="T74" fmla="*/ 2147483647 w 562"/>
                <a:gd name="T75" fmla="*/ 2147483647 h 388"/>
                <a:gd name="T76" fmla="*/ 2147483647 w 562"/>
                <a:gd name="T77" fmla="*/ 2147483647 h 388"/>
                <a:gd name="T78" fmla="*/ 2147483647 w 562"/>
                <a:gd name="T79" fmla="*/ 2147483647 h 388"/>
                <a:gd name="T80" fmla="*/ 2147483647 w 562"/>
                <a:gd name="T81" fmla="*/ 2147483647 h 388"/>
                <a:gd name="T82" fmla="*/ 2147483647 w 562"/>
                <a:gd name="T83" fmla="*/ 2147483647 h 388"/>
                <a:gd name="T84" fmla="*/ 2147483647 w 562"/>
                <a:gd name="T85" fmla="*/ 2147483647 h 388"/>
                <a:gd name="T86" fmla="*/ 2147483647 w 562"/>
                <a:gd name="T87" fmla="*/ 2147483647 h 388"/>
                <a:gd name="T88" fmla="*/ 2147483647 w 562"/>
                <a:gd name="T89" fmla="*/ 2147483647 h 388"/>
                <a:gd name="T90" fmla="*/ 2147483647 w 562"/>
                <a:gd name="T91" fmla="*/ 2147483647 h 388"/>
                <a:gd name="T92" fmla="*/ 2147483647 w 562"/>
                <a:gd name="T93" fmla="*/ 2147483647 h 388"/>
                <a:gd name="T94" fmla="*/ 2147483647 w 562"/>
                <a:gd name="T95" fmla="*/ 2147483647 h 388"/>
                <a:gd name="T96" fmla="*/ 2147483647 w 562"/>
                <a:gd name="T97" fmla="*/ 2147483647 h 388"/>
                <a:gd name="T98" fmla="*/ 2147483647 w 562"/>
                <a:gd name="T99" fmla="*/ 2147483647 h 388"/>
                <a:gd name="T100" fmla="*/ 2147483647 w 562"/>
                <a:gd name="T101" fmla="*/ 2147483647 h 388"/>
                <a:gd name="T102" fmla="*/ 2147483647 w 562"/>
                <a:gd name="T103" fmla="*/ 2147483647 h 388"/>
                <a:gd name="T104" fmla="*/ 2147483647 w 562"/>
                <a:gd name="T105" fmla="*/ 2147483647 h 388"/>
                <a:gd name="T106" fmla="*/ 2147483647 w 562"/>
                <a:gd name="T107" fmla="*/ 2147483647 h 388"/>
                <a:gd name="T108" fmla="*/ 2147483647 w 562"/>
                <a:gd name="T109" fmla="*/ 2147483647 h 388"/>
                <a:gd name="T110" fmla="*/ 2147483647 w 562"/>
                <a:gd name="T111" fmla="*/ 2147483647 h 388"/>
                <a:gd name="T112" fmla="*/ 2147483647 w 562"/>
                <a:gd name="T113" fmla="*/ 2147483647 h 388"/>
                <a:gd name="T114" fmla="*/ 2147483647 w 562"/>
                <a:gd name="T115" fmla="*/ 2147483647 h 388"/>
                <a:gd name="T116" fmla="*/ 2147483647 w 562"/>
                <a:gd name="T117" fmla="*/ 2147483647 h 388"/>
                <a:gd name="T118" fmla="*/ 2147483647 w 562"/>
                <a:gd name="T119" fmla="*/ 2147483647 h 388"/>
                <a:gd name="T120" fmla="*/ 2147483647 w 562"/>
                <a:gd name="T121" fmla="*/ 2147483647 h 388"/>
                <a:gd name="T122" fmla="*/ 2147483647 w 562"/>
                <a:gd name="T123" fmla="*/ 2147483647 h 388"/>
                <a:gd name="T124" fmla="*/ 0 w 562"/>
                <a:gd name="T125" fmla="*/ 2147483647 h 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2"/>
                <a:gd name="T190" fmla="*/ 0 h 388"/>
                <a:gd name="T191" fmla="*/ 562 w 562"/>
                <a:gd name="T192" fmla="*/ 388 h 3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2" h="388">
                  <a:moveTo>
                    <a:pt x="0" y="134"/>
                  </a:moveTo>
                  <a:lnTo>
                    <a:pt x="4" y="123"/>
                  </a:lnTo>
                  <a:lnTo>
                    <a:pt x="4" y="100"/>
                  </a:lnTo>
                  <a:lnTo>
                    <a:pt x="14" y="97"/>
                  </a:lnTo>
                  <a:lnTo>
                    <a:pt x="19" y="100"/>
                  </a:lnTo>
                  <a:lnTo>
                    <a:pt x="23" y="100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100"/>
                  </a:lnTo>
                  <a:lnTo>
                    <a:pt x="33" y="97"/>
                  </a:lnTo>
                  <a:lnTo>
                    <a:pt x="33" y="95"/>
                  </a:lnTo>
                  <a:lnTo>
                    <a:pt x="39" y="93"/>
                  </a:lnTo>
                  <a:lnTo>
                    <a:pt x="40" y="90"/>
                  </a:lnTo>
                  <a:lnTo>
                    <a:pt x="42" y="84"/>
                  </a:lnTo>
                  <a:lnTo>
                    <a:pt x="39" y="73"/>
                  </a:lnTo>
                  <a:lnTo>
                    <a:pt x="38" y="69"/>
                  </a:lnTo>
                  <a:lnTo>
                    <a:pt x="38" y="51"/>
                  </a:lnTo>
                  <a:lnTo>
                    <a:pt x="41" y="44"/>
                  </a:lnTo>
                  <a:lnTo>
                    <a:pt x="55" y="38"/>
                  </a:lnTo>
                  <a:lnTo>
                    <a:pt x="59" y="38"/>
                  </a:lnTo>
                  <a:lnTo>
                    <a:pt x="64" y="39"/>
                  </a:lnTo>
                  <a:lnTo>
                    <a:pt x="67" y="41"/>
                  </a:lnTo>
                  <a:lnTo>
                    <a:pt x="76" y="40"/>
                  </a:lnTo>
                  <a:lnTo>
                    <a:pt x="79" y="43"/>
                  </a:lnTo>
                  <a:lnTo>
                    <a:pt x="82" y="47"/>
                  </a:lnTo>
                  <a:lnTo>
                    <a:pt x="83" y="50"/>
                  </a:lnTo>
                  <a:lnTo>
                    <a:pt x="91" y="57"/>
                  </a:lnTo>
                  <a:lnTo>
                    <a:pt x="93" y="60"/>
                  </a:lnTo>
                  <a:lnTo>
                    <a:pt x="94" y="60"/>
                  </a:lnTo>
                  <a:lnTo>
                    <a:pt x="97" y="61"/>
                  </a:lnTo>
                  <a:lnTo>
                    <a:pt x="103" y="61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18" y="60"/>
                  </a:lnTo>
                  <a:lnTo>
                    <a:pt x="123" y="57"/>
                  </a:lnTo>
                  <a:lnTo>
                    <a:pt x="141" y="58"/>
                  </a:lnTo>
                  <a:lnTo>
                    <a:pt x="150" y="60"/>
                  </a:lnTo>
                  <a:lnTo>
                    <a:pt x="163" y="65"/>
                  </a:lnTo>
                  <a:lnTo>
                    <a:pt x="171" y="66"/>
                  </a:lnTo>
                  <a:lnTo>
                    <a:pt x="174" y="67"/>
                  </a:lnTo>
                  <a:lnTo>
                    <a:pt x="177" y="66"/>
                  </a:lnTo>
                  <a:lnTo>
                    <a:pt x="181" y="66"/>
                  </a:lnTo>
                  <a:lnTo>
                    <a:pt x="180" y="72"/>
                  </a:lnTo>
                  <a:lnTo>
                    <a:pt x="188" y="76"/>
                  </a:lnTo>
                  <a:lnTo>
                    <a:pt x="188" y="74"/>
                  </a:lnTo>
                  <a:lnTo>
                    <a:pt x="190" y="73"/>
                  </a:lnTo>
                  <a:lnTo>
                    <a:pt x="193" y="74"/>
                  </a:lnTo>
                  <a:lnTo>
                    <a:pt x="195" y="73"/>
                  </a:lnTo>
                  <a:lnTo>
                    <a:pt x="201" y="75"/>
                  </a:lnTo>
                  <a:lnTo>
                    <a:pt x="203" y="77"/>
                  </a:lnTo>
                  <a:lnTo>
                    <a:pt x="211" y="78"/>
                  </a:lnTo>
                  <a:lnTo>
                    <a:pt x="210" y="84"/>
                  </a:lnTo>
                  <a:lnTo>
                    <a:pt x="211" y="87"/>
                  </a:lnTo>
                  <a:lnTo>
                    <a:pt x="217" y="87"/>
                  </a:lnTo>
                  <a:lnTo>
                    <a:pt x="225" y="83"/>
                  </a:lnTo>
                  <a:lnTo>
                    <a:pt x="226" y="81"/>
                  </a:lnTo>
                  <a:lnTo>
                    <a:pt x="226" y="78"/>
                  </a:lnTo>
                  <a:lnTo>
                    <a:pt x="223" y="76"/>
                  </a:lnTo>
                  <a:lnTo>
                    <a:pt x="217" y="71"/>
                  </a:lnTo>
                  <a:lnTo>
                    <a:pt x="214" y="53"/>
                  </a:lnTo>
                  <a:lnTo>
                    <a:pt x="214" y="49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10" y="38"/>
                  </a:lnTo>
                  <a:lnTo>
                    <a:pt x="211" y="35"/>
                  </a:lnTo>
                  <a:lnTo>
                    <a:pt x="211" y="34"/>
                  </a:lnTo>
                  <a:lnTo>
                    <a:pt x="211" y="31"/>
                  </a:lnTo>
                  <a:lnTo>
                    <a:pt x="208" y="30"/>
                  </a:lnTo>
                  <a:lnTo>
                    <a:pt x="207" y="26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08" y="16"/>
                  </a:lnTo>
                  <a:lnTo>
                    <a:pt x="207" y="13"/>
                  </a:lnTo>
                  <a:lnTo>
                    <a:pt x="206" y="9"/>
                  </a:lnTo>
                  <a:lnTo>
                    <a:pt x="210" y="5"/>
                  </a:lnTo>
                  <a:lnTo>
                    <a:pt x="214" y="6"/>
                  </a:lnTo>
                  <a:lnTo>
                    <a:pt x="217" y="9"/>
                  </a:lnTo>
                  <a:lnTo>
                    <a:pt x="217" y="13"/>
                  </a:lnTo>
                  <a:lnTo>
                    <a:pt x="218" y="13"/>
                  </a:lnTo>
                  <a:lnTo>
                    <a:pt x="220" y="13"/>
                  </a:lnTo>
                  <a:lnTo>
                    <a:pt x="223" y="9"/>
                  </a:lnTo>
                  <a:lnTo>
                    <a:pt x="226" y="4"/>
                  </a:lnTo>
                  <a:lnTo>
                    <a:pt x="228" y="3"/>
                  </a:lnTo>
                  <a:lnTo>
                    <a:pt x="227" y="7"/>
                  </a:lnTo>
                  <a:lnTo>
                    <a:pt x="237" y="7"/>
                  </a:lnTo>
                  <a:lnTo>
                    <a:pt x="238" y="8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6" y="0"/>
                  </a:lnTo>
                  <a:lnTo>
                    <a:pt x="245" y="6"/>
                  </a:lnTo>
                  <a:lnTo>
                    <a:pt x="248" y="14"/>
                  </a:lnTo>
                  <a:lnTo>
                    <a:pt x="250" y="16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5"/>
                  </a:lnTo>
                  <a:lnTo>
                    <a:pt x="263" y="26"/>
                  </a:lnTo>
                  <a:lnTo>
                    <a:pt x="263" y="28"/>
                  </a:lnTo>
                  <a:lnTo>
                    <a:pt x="260" y="32"/>
                  </a:lnTo>
                  <a:lnTo>
                    <a:pt x="260" y="34"/>
                  </a:lnTo>
                  <a:lnTo>
                    <a:pt x="260" y="41"/>
                  </a:lnTo>
                  <a:lnTo>
                    <a:pt x="259" y="48"/>
                  </a:lnTo>
                  <a:lnTo>
                    <a:pt x="256" y="50"/>
                  </a:lnTo>
                  <a:lnTo>
                    <a:pt x="254" y="54"/>
                  </a:lnTo>
                  <a:lnTo>
                    <a:pt x="250" y="56"/>
                  </a:lnTo>
                  <a:lnTo>
                    <a:pt x="250" y="57"/>
                  </a:lnTo>
                  <a:lnTo>
                    <a:pt x="253" y="60"/>
                  </a:lnTo>
                  <a:lnTo>
                    <a:pt x="255" y="60"/>
                  </a:lnTo>
                  <a:lnTo>
                    <a:pt x="258" y="56"/>
                  </a:lnTo>
                  <a:lnTo>
                    <a:pt x="266" y="58"/>
                  </a:lnTo>
                  <a:lnTo>
                    <a:pt x="268" y="60"/>
                  </a:lnTo>
                  <a:lnTo>
                    <a:pt x="266" y="63"/>
                  </a:lnTo>
                  <a:lnTo>
                    <a:pt x="266" y="71"/>
                  </a:lnTo>
                  <a:lnTo>
                    <a:pt x="276" y="71"/>
                  </a:lnTo>
                  <a:lnTo>
                    <a:pt x="278" y="67"/>
                  </a:lnTo>
                  <a:lnTo>
                    <a:pt x="289" y="56"/>
                  </a:lnTo>
                  <a:lnTo>
                    <a:pt x="295" y="44"/>
                  </a:lnTo>
                  <a:lnTo>
                    <a:pt x="307" y="41"/>
                  </a:lnTo>
                  <a:lnTo>
                    <a:pt x="310" y="38"/>
                  </a:lnTo>
                  <a:lnTo>
                    <a:pt x="312" y="37"/>
                  </a:lnTo>
                  <a:lnTo>
                    <a:pt x="317" y="40"/>
                  </a:lnTo>
                  <a:lnTo>
                    <a:pt x="318" y="38"/>
                  </a:lnTo>
                  <a:lnTo>
                    <a:pt x="323" y="35"/>
                  </a:lnTo>
                  <a:lnTo>
                    <a:pt x="327" y="37"/>
                  </a:lnTo>
                  <a:lnTo>
                    <a:pt x="328" y="35"/>
                  </a:lnTo>
                  <a:lnTo>
                    <a:pt x="332" y="34"/>
                  </a:lnTo>
                  <a:lnTo>
                    <a:pt x="334" y="35"/>
                  </a:lnTo>
                  <a:lnTo>
                    <a:pt x="335" y="32"/>
                  </a:lnTo>
                  <a:lnTo>
                    <a:pt x="335" y="31"/>
                  </a:lnTo>
                  <a:lnTo>
                    <a:pt x="339" y="29"/>
                  </a:lnTo>
                  <a:lnTo>
                    <a:pt x="342" y="30"/>
                  </a:lnTo>
                  <a:lnTo>
                    <a:pt x="348" y="20"/>
                  </a:lnTo>
                  <a:lnTo>
                    <a:pt x="350" y="17"/>
                  </a:lnTo>
                  <a:lnTo>
                    <a:pt x="352" y="14"/>
                  </a:lnTo>
                  <a:lnTo>
                    <a:pt x="356" y="14"/>
                  </a:lnTo>
                  <a:lnTo>
                    <a:pt x="353" y="10"/>
                  </a:lnTo>
                  <a:lnTo>
                    <a:pt x="356" y="7"/>
                  </a:lnTo>
                  <a:lnTo>
                    <a:pt x="360" y="11"/>
                  </a:lnTo>
                  <a:lnTo>
                    <a:pt x="362" y="12"/>
                  </a:lnTo>
                  <a:lnTo>
                    <a:pt x="363" y="14"/>
                  </a:lnTo>
                  <a:lnTo>
                    <a:pt x="364" y="16"/>
                  </a:lnTo>
                  <a:lnTo>
                    <a:pt x="366" y="26"/>
                  </a:lnTo>
                  <a:lnTo>
                    <a:pt x="375" y="26"/>
                  </a:lnTo>
                  <a:lnTo>
                    <a:pt x="377" y="39"/>
                  </a:lnTo>
                  <a:lnTo>
                    <a:pt x="381" y="50"/>
                  </a:lnTo>
                  <a:lnTo>
                    <a:pt x="383" y="54"/>
                  </a:lnTo>
                  <a:lnTo>
                    <a:pt x="386" y="54"/>
                  </a:lnTo>
                  <a:lnTo>
                    <a:pt x="397" y="52"/>
                  </a:lnTo>
                  <a:lnTo>
                    <a:pt x="400" y="47"/>
                  </a:lnTo>
                  <a:lnTo>
                    <a:pt x="404" y="44"/>
                  </a:lnTo>
                  <a:lnTo>
                    <a:pt x="406" y="44"/>
                  </a:lnTo>
                  <a:lnTo>
                    <a:pt x="409" y="47"/>
                  </a:lnTo>
                  <a:lnTo>
                    <a:pt x="412" y="54"/>
                  </a:lnTo>
                  <a:lnTo>
                    <a:pt x="414" y="56"/>
                  </a:lnTo>
                  <a:lnTo>
                    <a:pt x="419" y="63"/>
                  </a:lnTo>
                  <a:lnTo>
                    <a:pt x="421" y="64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5" y="75"/>
                  </a:lnTo>
                  <a:lnTo>
                    <a:pt x="438" y="88"/>
                  </a:lnTo>
                  <a:lnTo>
                    <a:pt x="442" y="88"/>
                  </a:lnTo>
                  <a:lnTo>
                    <a:pt x="445" y="90"/>
                  </a:lnTo>
                  <a:lnTo>
                    <a:pt x="446" y="92"/>
                  </a:lnTo>
                  <a:lnTo>
                    <a:pt x="448" y="100"/>
                  </a:lnTo>
                  <a:lnTo>
                    <a:pt x="452" y="103"/>
                  </a:lnTo>
                  <a:lnTo>
                    <a:pt x="462" y="105"/>
                  </a:lnTo>
                  <a:lnTo>
                    <a:pt x="465" y="109"/>
                  </a:lnTo>
                  <a:lnTo>
                    <a:pt x="468" y="111"/>
                  </a:lnTo>
                  <a:lnTo>
                    <a:pt x="469" y="116"/>
                  </a:lnTo>
                  <a:lnTo>
                    <a:pt x="481" y="124"/>
                  </a:lnTo>
                  <a:lnTo>
                    <a:pt x="484" y="128"/>
                  </a:lnTo>
                  <a:lnTo>
                    <a:pt x="490" y="128"/>
                  </a:lnTo>
                  <a:lnTo>
                    <a:pt x="500" y="128"/>
                  </a:lnTo>
                  <a:lnTo>
                    <a:pt x="504" y="131"/>
                  </a:lnTo>
                  <a:lnTo>
                    <a:pt x="512" y="139"/>
                  </a:lnTo>
                  <a:lnTo>
                    <a:pt x="516" y="141"/>
                  </a:lnTo>
                  <a:lnTo>
                    <a:pt x="515" y="149"/>
                  </a:lnTo>
                  <a:lnTo>
                    <a:pt x="516" y="160"/>
                  </a:lnTo>
                  <a:lnTo>
                    <a:pt x="509" y="190"/>
                  </a:lnTo>
                  <a:lnTo>
                    <a:pt x="511" y="196"/>
                  </a:lnTo>
                  <a:lnTo>
                    <a:pt x="515" y="199"/>
                  </a:lnTo>
                  <a:lnTo>
                    <a:pt x="519" y="205"/>
                  </a:lnTo>
                  <a:lnTo>
                    <a:pt x="523" y="249"/>
                  </a:lnTo>
                  <a:lnTo>
                    <a:pt x="532" y="251"/>
                  </a:lnTo>
                  <a:lnTo>
                    <a:pt x="536" y="254"/>
                  </a:lnTo>
                  <a:lnTo>
                    <a:pt x="538" y="270"/>
                  </a:lnTo>
                  <a:lnTo>
                    <a:pt x="541" y="275"/>
                  </a:lnTo>
                  <a:lnTo>
                    <a:pt x="546" y="279"/>
                  </a:lnTo>
                  <a:lnTo>
                    <a:pt x="548" y="279"/>
                  </a:lnTo>
                  <a:lnTo>
                    <a:pt x="550" y="280"/>
                  </a:lnTo>
                  <a:lnTo>
                    <a:pt x="560" y="284"/>
                  </a:lnTo>
                  <a:lnTo>
                    <a:pt x="561" y="293"/>
                  </a:lnTo>
                  <a:lnTo>
                    <a:pt x="558" y="298"/>
                  </a:lnTo>
                  <a:lnTo>
                    <a:pt x="555" y="301"/>
                  </a:lnTo>
                  <a:lnTo>
                    <a:pt x="554" y="310"/>
                  </a:lnTo>
                  <a:lnTo>
                    <a:pt x="550" y="323"/>
                  </a:lnTo>
                  <a:lnTo>
                    <a:pt x="546" y="328"/>
                  </a:lnTo>
                  <a:lnTo>
                    <a:pt x="544" y="329"/>
                  </a:lnTo>
                  <a:lnTo>
                    <a:pt x="542" y="333"/>
                  </a:lnTo>
                  <a:lnTo>
                    <a:pt x="536" y="335"/>
                  </a:lnTo>
                  <a:lnTo>
                    <a:pt x="533" y="338"/>
                  </a:lnTo>
                  <a:lnTo>
                    <a:pt x="532" y="336"/>
                  </a:lnTo>
                  <a:lnTo>
                    <a:pt x="526" y="338"/>
                  </a:lnTo>
                  <a:lnTo>
                    <a:pt x="532" y="349"/>
                  </a:lnTo>
                  <a:lnTo>
                    <a:pt x="531" y="352"/>
                  </a:lnTo>
                  <a:lnTo>
                    <a:pt x="526" y="356"/>
                  </a:lnTo>
                  <a:lnTo>
                    <a:pt x="520" y="361"/>
                  </a:lnTo>
                  <a:lnTo>
                    <a:pt x="518" y="362"/>
                  </a:lnTo>
                  <a:lnTo>
                    <a:pt x="515" y="361"/>
                  </a:lnTo>
                  <a:lnTo>
                    <a:pt x="508" y="365"/>
                  </a:lnTo>
                  <a:lnTo>
                    <a:pt x="503" y="370"/>
                  </a:lnTo>
                  <a:lnTo>
                    <a:pt x="504" y="378"/>
                  </a:lnTo>
                  <a:lnTo>
                    <a:pt x="506" y="382"/>
                  </a:lnTo>
                  <a:lnTo>
                    <a:pt x="504" y="384"/>
                  </a:lnTo>
                  <a:lnTo>
                    <a:pt x="499" y="387"/>
                  </a:lnTo>
                  <a:lnTo>
                    <a:pt x="492" y="378"/>
                  </a:lnTo>
                  <a:lnTo>
                    <a:pt x="487" y="377"/>
                  </a:lnTo>
                  <a:lnTo>
                    <a:pt x="484" y="372"/>
                  </a:lnTo>
                  <a:lnTo>
                    <a:pt x="483" y="370"/>
                  </a:lnTo>
                  <a:lnTo>
                    <a:pt x="483" y="368"/>
                  </a:lnTo>
                  <a:lnTo>
                    <a:pt x="482" y="368"/>
                  </a:lnTo>
                  <a:lnTo>
                    <a:pt x="476" y="363"/>
                  </a:lnTo>
                  <a:lnTo>
                    <a:pt x="471" y="361"/>
                  </a:lnTo>
                  <a:lnTo>
                    <a:pt x="465" y="362"/>
                  </a:lnTo>
                  <a:lnTo>
                    <a:pt x="465" y="361"/>
                  </a:lnTo>
                  <a:lnTo>
                    <a:pt x="463" y="360"/>
                  </a:lnTo>
                  <a:lnTo>
                    <a:pt x="463" y="363"/>
                  </a:lnTo>
                  <a:lnTo>
                    <a:pt x="461" y="365"/>
                  </a:lnTo>
                  <a:lnTo>
                    <a:pt x="446" y="359"/>
                  </a:lnTo>
                  <a:lnTo>
                    <a:pt x="444" y="357"/>
                  </a:lnTo>
                  <a:lnTo>
                    <a:pt x="443" y="356"/>
                  </a:lnTo>
                  <a:lnTo>
                    <a:pt x="440" y="356"/>
                  </a:lnTo>
                  <a:lnTo>
                    <a:pt x="423" y="353"/>
                  </a:lnTo>
                  <a:lnTo>
                    <a:pt x="414" y="351"/>
                  </a:lnTo>
                  <a:lnTo>
                    <a:pt x="407" y="350"/>
                  </a:lnTo>
                  <a:lnTo>
                    <a:pt x="400" y="350"/>
                  </a:lnTo>
                  <a:lnTo>
                    <a:pt x="392" y="348"/>
                  </a:lnTo>
                  <a:lnTo>
                    <a:pt x="383" y="344"/>
                  </a:lnTo>
                  <a:lnTo>
                    <a:pt x="368" y="341"/>
                  </a:lnTo>
                  <a:lnTo>
                    <a:pt x="362" y="341"/>
                  </a:lnTo>
                  <a:lnTo>
                    <a:pt x="354" y="339"/>
                  </a:lnTo>
                  <a:lnTo>
                    <a:pt x="351" y="340"/>
                  </a:lnTo>
                  <a:lnTo>
                    <a:pt x="334" y="338"/>
                  </a:lnTo>
                  <a:lnTo>
                    <a:pt x="326" y="334"/>
                  </a:lnTo>
                  <a:lnTo>
                    <a:pt x="323" y="332"/>
                  </a:lnTo>
                  <a:lnTo>
                    <a:pt x="315" y="325"/>
                  </a:lnTo>
                  <a:lnTo>
                    <a:pt x="312" y="326"/>
                  </a:lnTo>
                  <a:lnTo>
                    <a:pt x="309" y="323"/>
                  </a:lnTo>
                  <a:lnTo>
                    <a:pt x="308" y="321"/>
                  </a:lnTo>
                  <a:lnTo>
                    <a:pt x="303" y="318"/>
                  </a:lnTo>
                  <a:lnTo>
                    <a:pt x="302" y="319"/>
                  </a:lnTo>
                  <a:lnTo>
                    <a:pt x="299" y="317"/>
                  </a:lnTo>
                  <a:lnTo>
                    <a:pt x="299" y="313"/>
                  </a:lnTo>
                  <a:lnTo>
                    <a:pt x="296" y="310"/>
                  </a:lnTo>
                  <a:lnTo>
                    <a:pt x="293" y="307"/>
                  </a:lnTo>
                  <a:lnTo>
                    <a:pt x="281" y="303"/>
                  </a:lnTo>
                  <a:lnTo>
                    <a:pt x="273" y="301"/>
                  </a:lnTo>
                  <a:lnTo>
                    <a:pt x="270" y="300"/>
                  </a:lnTo>
                  <a:lnTo>
                    <a:pt x="269" y="300"/>
                  </a:lnTo>
                  <a:lnTo>
                    <a:pt x="266" y="300"/>
                  </a:lnTo>
                  <a:lnTo>
                    <a:pt x="241" y="289"/>
                  </a:lnTo>
                  <a:lnTo>
                    <a:pt x="223" y="281"/>
                  </a:lnTo>
                  <a:lnTo>
                    <a:pt x="207" y="276"/>
                  </a:lnTo>
                  <a:lnTo>
                    <a:pt x="199" y="273"/>
                  </a:lnTo>
                  <a:lnTo>
                    <a:pt x="185" y="269"/>
                  </a:lnTo>
                  <a:lnTo>
                    <a:pt x="169" y="262"/>
                  </a:lnTo>
                  <a:lnTo>
                    <a:pt x="161" y="258"/>
                  </a:lnTo>
                  <a:lnTo>
                    <a:pt x="147" y="254"/>
                  </a:lnTo>
                  <a:lnTo>
                    <a:pt x="134" y="249"/>
                  </a:lnTo>
                  <a:lnTo>
                    <a:pt x="134" y="250"/>
                  </a:lnTo>
                  <a:lnTo>
                    <a:pt x="132" y="249"/>
                  </a:lnTo>
                  <a:lnTo>
                    <a:pt x="129" y="246"/>
                  </a:lnTo>
                  <a:lnTo>
                    <a:pt x="128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39"/>
                  </a:lnTo>
                  <a:lnTo>
                    <a:pt x="122" y="236"/>
                  </a:lnTo>
                  <a:lnTo>
                    <a:pt x="108" y="228"/>
                  </a:lnTo>
                  <a:lnTo>
                    <a:pt x="104" y="223"/>
                  </a:lnTo>
                  <a:lnTo>
                    <a:pt x="92" y="216"/>
                  </a:lnTo>
                  <a:lnTo>
                    <a:pt x="88" y="214"/>
                  </a:lnTo>
                  <a:lnTo>
                    <a:pt x="76" y="208"/>
                  </a:lnTo>
                  <a:lnTo>
                    <a:pt x="64" y="204"/>
                  </a:lnTo>
                  <a:lnTo>
                    <a:pt x="66" y="203"/>
                  </a:lnTo>
                  <a:lnTo>
                    <a:pt x="68" y="203"/>
                  </a:lnTo>
                  <a:lnTo>
                    <a:pt x="67" y="203"/>
                  </a:lnTo>
                  <a:lnTo>
                    <a:pt x="64" y="202"/>
                  </a:lnTo>
                  <a:lnTo>
                    <a:pt x="67" y="202"/>
                  </a:lnTo>
                  <a:lnTo>
                    <a:pt x="67" y="200"/>
                  </a:lnTo>
                  <a:lnTo>
                    <a:pt x="58" y="189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3" y="189"/>
                  </a:lnTo>
                  <a:lnTo>
                    <a:pt x="51" y="191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51" y="188"/>
                  </a:lnTo>
                  <a:lnTo>
                    <a:pt x="50" y="187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47" y="189"/>
                  </a:lnTo>
                  <a:lnTo>
                    <a:pt x="45" y="187"/>
                  </a:lnTo>
                  <a:lnTo>
                    <a:pt x="42" y="186"/>
                  </a:lnTo>
                  <a:lnTo>
                    <a:pt x="41" y="183"/>
                  </a:lnTo>
                  <a:lnTo>
                    <a:pt x="40" y="183"/>
                  </a:lnTo>
                  <a:lnTo>
                    <a:pt x="34" y="182"/>
                  </a:lnTo>
                  <a:lnTo>
                    <a:pt x="34" y="174"/>
                  </a:lnTo>
                  <a:lnTo>
                    <a:pt x="27" y="166"/>
                  </a:lnTo>
                  <a:lnTo>
                    <a:pt x="24" y="165"/>
                  </a:lnTo>
                  <a:lnTo>
                    <a:pt x="20" y="160"/>
                  </a:lnTo>
                  <a:lnTo>
                    <a:pt x="18" y="155"/>
                  </a:lnTo>
                  <a:lnTo>
                    <a:pt x="16" y="152"/>
                  </a:lnTo>
                  <a:lnTo>
                    <a:pt x="14" y="148"/>
                  </a:lnTo>
                  <a:lnTo>
                    <a:pt x="8" y="143"/>
                  </a:lnTo>
                  <a:lnTo>
                    <a:pt x="2" y="140"/>
                  </a:lnTo>
                  <a:lnTo>
                    <a:pt x="0" y="13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srgbClr val="4579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F5237C76-225E-56B3-BF6E-58058D52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55" y="4519096"/>
              <a:ext cx="868047" cy="802797"/>
            </a:xfrm>
            <a:custGeom>
              <a:avLst/>
              <a:gdLst>
                <a:gd name="T0" fmla="*/ 2147483647 w 511"/>
                <a:gd name="T1" fmla="*/ 2147483647 h 499"/>
                <a:gd name="T2" fmla="*/ 2147483647 w 511"/>
                <a:gd name="T3" fmla="*/ 2147483647 h 499"/>
                <a:gd name="T4" fmla="*/ 2147483647 w 511"/>
                <a:gd name="T5" fmla="*/ 2147483647 h 499"/>
                <a:gd name="T6" fmla="*/ 2147483647 w 511"/>
                <a:gd name="T7" fmla="*/ 2147483647 h 499"/>
                <a:gd name="T8" fmla="*/ 2147483647 w 511"/>
                <a:gd name="T9" fmla="*/ 2147483647 h 499"/>
                <a:gd name="T10" fmla="*/ 2147483647 w 511"/>
                <a:gd name="T11" fmla="*/ 2147483647 h 499"/>
                <a:gd name="T12" fmla="*/ 2147483647 w 511"/>
                <a:gd name="T13" fmla="*/ 2147483647 h 499"/>
                <a:gd name="T14" fmla="*/ 2147483647 w 511"/>
                <a:gd name="T15" fmla="*/ 2147483647 h 499"/>
                <a:gd name="T16" fmla="*/ 2147483647 w 511"/>
                <a:gd name="T17" fmla="*/ 2147483647 h 499"/>
                <a:gd name="T18" fmla="*/ 2147483647 w 511"/>
                <a:gd name="T19" fmla="*/ 2147483647 h 499"/>
                <a:gd name="T20" fmla="*/ 2147483647 w 511"/>
                <a:gd name="T21" fmla="*/ 2147483647 h 499"/>
                <a:gd name="T22" fmla="*/ 2147483647 w 511"/>
                <a:gd name="T23" fmla="*/ 2147483647 h 499"/>
                <a:gd name="T24" fmla="*/ 2147483647 w 511"/>
                <a:gd name="T25" fmla="*/ 2147483647 h 499"/>
                <a:gd name="T26" fmla="*/ 2147483647 w 511"/>
                <a:gd name="T27" fmla="*/ 2147483647 h 499"/>
                <a:gd name="T28" fmla="*/ 2147483647 w 511"/>
                <a:gd name="T29" fmla="*/ 2147483647 h 499"/>
                <a:gd name="T30" fmla="*/ 2147483647 w 511"/>
                <a:gd name="T31" fmla="*/ 2147483647 h 499"/>
                <a:gd name="T32" fmla="*/ 2147483647 w 511"/>
                <a:gd name="T33" fmla="*/ 2147483647 h 499"/>
                <a:gd name="T34" fmla="*/ 2147483647 w 511"/>
                <a:gd name="T35" fmla="*/ 2147483647 h 499"/>
                <a:gd name="T36" fmla="*/ 2147483647 w 511"/>
                <a:gd name="T37" fmla="*/ 2147483647 h 499"/>
                <a:gd name="T38" fmla="*/ 2147483647 w 511"/>
                <a:gd name="T39" fmla="*/ 2147483647 h 499"/>
                <a:gd name="T40" fmla="*/ 2147483647 w 511"/>
                <a:gd name="T41" fmla="*/ 2147483647 h 499"/>
                <a:gd name="T42" fmla="*/ 2147483647 w 511"/>
                <a:gd name="T43" fmla="*/ 2147483647 h 499"/>
                <a:gd name="T44" fmla="*/ 2147483647 w 511"/>
                <a:gd name="T45" fmla="*/ 2147483647 h 499"/>
                <a:gd name="T46" fmla="*/ 2147483647 w 511"/>
                <a:gd name="T47" fmla="*/ 2147483647 h 499"/>
                <a:gd name="T48" fmla="*/ 2147483647 w 511"/>
                <a:gd name="T49" fmla="*/ 2147483647 h 499"/>
                <a:gd name="T50" fmla="*/ 2147483647 w 511"/>
                <a:gd name="T51" fmla="*/ 2147483647 h 499"/>
                <a:gd name="T52" fmla="*/ 2147483647 w 511"/>
                <a:gd name="T53" fmla="*/ 2147483647 h 499"/>
                <a:gd name="T54" fmla="*/ 2147483647 w 511"/>
                <a:gd name="T55" fmla="*/ 2147483647 h 499"/>
                <a:gd name="T56" fmla="*/ 2147483647 w 511"/>
                <a:gd name="T57" fmla="*/ 2147483647 h 499"/>
                <a:gd name="T58" fmla="*/ 2147483647 w 511"/>
                <a:gd name="T59" fmla="*/ 2147483647 h 499"/>
                <a:gd name="T60" fmla="*/ 2147483647 w 511"/>
                <a:gd name="T61" fmla="*/ 2147483647 h 499"/>
                <a:gd name="T62" fmla="*/ 2147483647 w 511"/>
                <a:gd name="T63" fmla="*/ 2147483647 h 499"/>
                <a:gd name="T64" fmla="*/ 2147483647 w 511"/>
                <a:gd name="T65" fmla="*/ 2147483647 h 499"/>
                <a:gd name="T66" fmla="*/ 2147483647 w 511"/>
                <a:gd name="T67" fmla="*/ 2147483647 h 499"/>
                <a:gd name="T68" fmla="*/ 0 w 511"/>
                <a:gd name="T69" fmla="*/ 2147483647 h 499"/>
                <a:gd name="T70" fmla="*/ 2147483647 w 511"/>
                <a:gd name="T71" fmla="*/ 2147483647 h 499"/>
                <a:gd name="T72" fmla="*/ 2147483647 w 511"/>
                <a:gd name="T73" fmla="*/ 2147483647 h 4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1"/>
                <a:gd name="T112" fmla="*/ 0 h 499"/>
                <a:gd name="T113" fmla="*/ 511 w 511"/>
                <a:gd name="T114" fmla="*/ 499 h 4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1" h="499">
                  <a:moveTo>
                    <a:pt x="43" y="446"/>
                  </a:moveTo>
                  <a:lnTo>
                    <a:pt x="44" y="456"/>
                  </a:lnTo>
                  <a:lnTo>
                    <a:pt x="49" y="456"/>
                  </a:lnTo>
                  <a:lnTo>
                    <a:pt x="52" y="464"/>
                  </a:lnTo>
                  <a:lnTo>
                    <a:pt x="56" y="466"/>
                  </a:lnTo>
                  <a:lnTo>
                    <a:pt x="61" y="466"/>
                  </a:lnTo>
                  <a:lnTo>
                    <a:pt x="63" y="467"/>
                  </a:lnTo>
                  <a:lnTo>
                    <a:pt x="64" y="470"/>
                  </a:lnTo>
                  <a:lnTo>
                    <a:pt x="70" y="471"/>
                  </a:lnTo>
                  <a:lnTo>
                    <a:pt x="73" y="470"/>
                  </a:lnTo>
                  <a:lnTo>
                    <a:pt x="75" y="471"/>
                  </a:lnTo>
                  <a:lnTo>
                    <a:pt x="77" y="477"/>
                  </a:lnTo>
                  <a:lnTo>
                    <a:pt x="88" y="483"/>
                  </a:lnTo>
                  <a:lnTo>
                    <a:pt x="89" y="486"/>
                  </a:lnTo>
                  <a:lnTo>
                    <a:pt x="91" y="489"/>
                  </a:lnTo>
                  <a:lnTo>
                    <a:pt x="123" y="488"/>
                  </a:lnTo>
                  <a:lnTo>
                    <a:pt x="129" y="489"/>
                  </a:lnTo>
                  <a:lnTo>
                    <a:pt x="128" y="484"/>
                  </a:lnTo>
                  <a:lnTo>
                    <a:pt x="136" y="483"/>
                  </a:lnTo>
                  <a:lnTo>
                    <a:pt x="135" y="466"/>
                  </a:lnTo>
                  <a:lnTo>
                    <a:pt x="141" y="458"/>
                  </a:lnTo>
                  <a:lnTo>
                    <a:pt x="147" y="455"/>
                  </a:lnTo>
                  <a:lnTo>
                    <a:pt x="159" y="458"/>
                  </a:lnTo>
                  <a:lnTo>
                    <a:pt x="166" y="461"/>
                  </a:lnTo>
                  <a:lnTo>
                    <a:pt x="174" y="462"/>
                  </a:lnTo>
                  <a:lnTo>
                    <a:pt x="201" y="477"/>
                  </a:lnTo>
                  <a:lnTo>
                    <a:pt x="227" y="476"/>
                  </a:lnTo>
                  <a:lnTo>
                    <a:pt x="231" y="498"/>
                  </a:lnTo>
                  <a:lnTo>
                    <a:pt x="300" y="493"/>
                  </a:lnTo>
                  <a:lnTo>
                    <a:pt x="481" y="481"/>
                  </a:lnTo>
                  <a:lnTo>
                    <a:pt x="510" y="480"/>
                  </a:lnTo>
                  <a:lnTo>
                    <a:pt x="508" y="458"/>
                  </a:lnTo>
                  <a:lnTo>
                    <a:pt x="496" y="291"/>
                  </a:lnTo>
                  <a:lnTo>
                    <a:pt x="493" y="249"/>
                  </a:lnTo>
                  <a:lnTo>
                    <a:pt x="373" y="89"/>
                  </a:lnTo>
                  <a:lnTo>
                    <a:pt x="351" y="59"/>
                  </a:lnTo>
                  <a:lnTo>
                    <a:pt x="345" y="66"/>
                  </a:lnTo>
                  <a:lnTo>
                    <a:pt x="331" y="61"/>
                  </a:lnTo>
                  <a:lnTo>
                    <a:pt x="325" y="59"/>
                  </a:lnTo>
                  <a:lnTo>
                    <a:pt x="317" y="56"/>
                  </a:lnTo>
                  <a:lnTo>
                    <a:pt x="303" y="57"/>
                  </a:lnTo>
                  <a:lnTo>
                    <a:pt x="301" y="1"/>
                  </a:lnTo>
                  <a:lnTo>
                    <a:pt x="297" y="0"/>
                  </a:lnTo>
                  <a:lnTo>
                    <a:pt x="288" y="19"/>
                  </a:lnTo>
                  <a:lnTo>
                    <a:pt x="281" y="59"/>
                  </a:lnTo>
                  <a:lnTo>
                    <a:pt x="288" y="136"/>
                  </a:lnTo>
                  <a:lnTo>
                    <a:pt x="293" y="151"/>
                  </a:lnTo>
                  <a:lnTo>
                    <a:pt x="292" y="156"/>
                  </a:lnTo>
                  <a:lnTo>
                    <a:pt x="282" y="164"/>
                  </a:lnTo>
                  <a:lnTo>
                    <a:pt x="277" y="168"/>
                  </a:lnTo>
                  <a:lnTo>
                    <a:pt x="266" y="180"/>
                  </a:lnTo>
                  <a:lnTo>
                    <a:pt x="261" y="180"/>
                  </a:lnTo>
                  <a:lnTo>
                    <a:pt x="259" y="184"/>
                  </a:lnTo>
                  <a:lnTo>
                    <a:pt x="257" y="214"/>
                  </a:lnTo>
                  <a:lnTo>
                    <a:pt x="259" y="231"/>
                  </a:lnTo>
                  <a:lnTo>
                    <a:pt x="256" y="242"/>
                  </a:lnTo>
                  <a:lnTo>
                    <a:pt x="251" y="256"/>
                  </a:lnTo>
                  <a:lnTo>
                    <a:pt x="242" y="266"/>
                  </a:lnTo>
                  <a:lnTo>
                    <a:pt x="232" y="278"/>
                  </a:lnTo>
                  <a:lnTo>
                    <a:pt x="146" y="343"/>
                  </a:lnTo>
                  <a:lnTo>
                    <a:pt x="142" y="347"/>
                  </a:lnTo>
                  <a:lnTo>
                    <a:pt x="128" y="351"/>
                  </a:lnTo>
                  <a:lnTo>
                    <a:pt x="125" y="353"/>
                  </a:lnTo>
                  <a:lnTo>
                    <a:pt x="120" y="354"/>
                  </a:lnTo>
                  <a:lnTo>
                    <a:pt x="119" y="356"/>
                  </a:lnTo>
                  <a:lnTo>
                    <a:pt x="109" y="362"/>
                  </a:lnTo>
                  <a:lnTo>
                    <a:pt x="107" y="361"/>
                  </a:lnTo>
                  <a:lnTo>
                    <a:pt x="103" y="365"/>
                  </a:lnTo>
                  <a:lnTo>
                    <a:pt x="96" y="365"/>
                  </a:lnTo>
                  <a:lnTo>
                    <a:pt x="0" y="375"/>
                  </a:lnTo>
                  <a:lnTo>
                    <a:pt x="17" y="399"/>
                  </a:lnTo>
                  <a:lnTo>
                    <a:pt x="41" y="406"/>
                  </a:lnTo>
                  <a:lnTo>
                    <a:pt x="43" y="430"/>
                  </a:lnTo>
                  <a:lnTo>
                    <a:pt x="43" y="44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843DE587-056D-F489-0F2C-9B426B29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844" y="4253213"/>
              <a:ext cx="575169" cy="1001780"/>
            </a:xfrm>
            <a:custGeom>
              <a:avLst/>
              <a:gdLst>
                <a:gd name="T0" fmla="*/ 2147483647 w 338"/>
                <a:gd name="T1" fmla="*/ 2147483647 h 623"/>
                <a:gd name="T2" fmla="*/ 2147483647 w 338"/>
                <a:gd name="T3" fmla="*/ 2147483647 h 623"/>
                <a:gd name="T4" fmla="*/ 2147483647 w 338"/>
                <a:gd name="T5" fmla="*/ 2147483647 h 623"/>
                <a:gd name="T6" fmla="*/ 2147483647 w 338"/>
                <a:gd name="T7" fmla="*/ 2147483647 h 623"/>
                <a:gd name="T8" fmla="*/ 2147483647 w 338"/>
                <a:gd name="T9" fmla="*/ 2147483647 h 623"/>
                <a:gd name="T10" fmla="*/ 2147483647 w 338"/>
                <a:gd name="T11" fmla="*/ 2147483647 h 623"/>
                <a:gd name="T12" fmla="*/ 2147483647 w 338"/>
                <a:gd name="T13" fmla="*/ 2147483647 h 623"/>
                <a:gd name="T14" fmla="*/ 2147483647 w 338"/>
                <a:gd name="T15" fmla="*/ 2147483647 h 623"/>
                <a:gd name="T16" fmla="*/ 2147483647 w 338"/>
                <a:gd name="T17" fmla="*/ 2147483647 h 623"/>
                <a:gd name="T18" fmla="*/ 2147483647 w 338"/>
                <a:gd name="T19" fmla="*/ 2147483647 h 623"/>
                <a:gd name="T20" fmla="*/ 2147483647 w 338"/>
                <a:gd name="T21" fmla="*/ 2147483647 h 623"/>
                <a:gd name="T22" fmla="*/ 2147483647 w 338"/>
                <a:gd name="T23" fmla="*/ 2147483647 h 623"/>
                <a:gd name="T24" fmla="*/ 2147483647 w 338"/>
                <a:gd name="T25" fmla="*/ 2147483647 h 623"/>
                <a:gd name="T26" fmla="*/ 2147483647 w 338"/>
                <a:gd name="T27" fmla="*/ 2147483647 h 623"/>
                <a:gd name="T28" fmla="*/ 2147483647 w 338"/>
                <a:gd name="T29" fmla="*/ 2147483647 h 623"/>
                <a:gd name="T30" fmla="*/ 2147483647 w 338"/>
                <a:gd name="T31" fmla="*/ 2147483647 h 623"/>
                <a:gd name="T32" fmla="*/ 2147483647 w 338"/>
                <a:gd name="T33" fmla="*/ 2147483647 h 623"/>
                <a:gd name="T34" fmla="*/ 2147483647 w 338"/>
                <a:gd name="T35" fmla="*/ 2147483647 h 623"/>
                <a:gd name="T36" fmla="*/ 2147483647 w 338"/>
                <a:gd name="T37" fmla="*/ 2147483647 h 623"/>
                <a:gd name="T38" fmla="*/ 2147483647 w 338"/>
                <a:gd name="T39" fmla="*/ 2147483647 h 623"/>
                <a:gd name="T40" fmla="*/ 2147483647 w 338"/>
                <a:gd name="T41" fmla="*/ 2147483647 h 623"/>
                <a:gd name="T42" fmla="*/ 2147483647 w 338"/>
                <a:gd name="T43" fmla="*/ 2147483647 h 623"/>
                <a:gd name="T44" fmla="*/ 2147483647 w 338"/>
                <a:gd name="T45" fmla="*/ 2147483647 h 623"/>
                <a:gd name="T46" fmla="*/ 2147483647 w 338"/>
                <a:gd name="T47" fmla="*/ 2147483647 h 623"/>
                <a:gd name="T48" fmla="*/ 2147483647 w 338"/>
                <a:gd name="T49" fmla="*/ 2147483647 h 623"/>
                <a:gd name="T50" fmla="*/ 2147483647 w 338"/>
                <a:gd name="T51" fmla="*/ 2147483647 h 623"/>
                <a:gd name="T52" fmla="*/ 2147483647 w 338"/>
                <a:gd name="T53" fmla="*/ 2147483647 h 623"/>
                <a:gd name="T54" fmla="*/ 2147483647 w 338"/>
                <a:gd name="T55" fmla="*/ 2147483647 h 623"/>
                <a:gd name="T56" fmla="*/ 2147483647 w 338"/>
                <a:gd name="T57" fmla="*/ 2147483647 h 623"/>
                <a:gd name="T58" fmla="*/ 2147483647 w 338"/>
                <a:gd name="T59" fmla="*/ 2147483647 h 623"/>
                <a:gd name="T60" fmla="*/ 2147483647 w 338"/>
                <a:gd name="T61" fmla="*/ 2147483647 h 623"/>
                <a:gd name="T62" fmla="*/ 2147483647 w 338"/>
                <a:gd name="T63" fmla="*/ 2147483647 h 623"/>
                <a:gd name="T64" fmla="*/ 2147483647 w 338"/>
                <a:gd name="T65" fmla="*/ 2147483647 h 623"/>
                <a:gd name="T66" fmla="*/ 2147483647 w 338"/>
                <a:gd name="T67" fmla="*/ 2147483647 h 623"/>
                <a:gd name="T68" fmla="*/ 2147483647 w 338"/>
                <a:gd name="T69" fmla="*/ 2147483647 h 623"/>
                <a:gd name="T70" fmla="*/ 2147483647 w 338"/>
                <a:gd name="T71" fmla="*/ 2147483647 h 623"/>
                <a:gd name="T72" fmla="*/ 2147483647 w 338"/>
                <a:gd name="T73" fmla="*/ 2147483647 h 623"/>
                <a:gd name="T74" fmla="*/ 2147483647 w 338"/>
                <a:gd name="T75" fmla="*/ 2147483647 h 623"/>
                <a:gd name="T76" fmla="*/ 2147483647 w 338"/>
                <a:gd name="T77" fmla="*/ 2147483647 h 623"/>
                <a:gd name="T78" fmla="*/ 2147483647 w 338"/>
                <a:gd name="T79" fmla="*/ 2147483647 h 623"/>
                <a:gd name="T80" fmla="*/ 2147483647 w 338"/>
                <a:gd name="T81" fmla="*/ 2147483647 h 623"/>
                <a:gd name="T82" fmla="*/ 2147483647 w 338"/>
                <a:gd name="T83" fmla="*/ 2147483647 h 623"/>
                <a:gd name="T84" fmla="*/ 2147483647 w 338"/>
                <a:gd name="T85" fmla="*/ 2147483647 h 623"/>
                <a:gd name="T86" fmla="*/ 2147483647 w 338"/>
                <a:gd name="T87" fmla="*/ 2147483647 h 623"/>
                <a:gd name="T88" fmla="*/ 2147483647 w 338"/>
                <a:gd name="T89" fmla="*/ 2147483647 h 623"/>
                <a:gd name="T90" fmla="*/ 2147483647 w 338"/>
                <a:gd name="T91" fmla="*/ 2147483647 h 623"/>
                <a:gd name="T92" fmla="*/ 2147483647 w 338"/>
                <a:gd name="T93" fmla="*/ 2147483647 h 623"/>
                <a:gd name="T94" fmla="*/ 2147483647 w 338"/>
                <a:gd name="T95" fmla="*/ 2147483647 h 623"/>
                <a:gd name="T96" fmla="*/ 2147483647 w 338"/>
                <a:gd name="T97" fmla="*/ 2147483647 h 623"/>
                <a:gd name="T98" fmla="*/ 2147483647 w 338"/>
                <a:gd name="T99" fmla="*/ 2147483647 h 623"/>
                <a:gd name="T100" fmla="*/ 2147483647 w 338"/>
                <a:gd name="T101" fmla="*/ 2147483647 h 623"/>
                <a:gd name="T102" fmla="*/ 2147483647 w 338"/>
                <a:gd name="T103" fmla="*/ 2147483647 h 623"/>
                <a:gd name="T104" fmla="*/ 2147483647 w 338"/>
                <a:gd name="T105" fmla="*/ 2147483647 h 623"/>
                <a:gd name="T106" fmla="*/ 2147483647 w 338"/>
                <a:gd name="T107" fmla="*/ 2147483647 h 623"/>
                <a:gd name="T108" fmla="*/ 2147483647 w 338"/>
                <a:gd name="T109" fmla="*/ 2147483647 h 623"/>
                <a:gd name="T110" fmla="*/ 2147483647 w 338"/>
                <a:gd name="T111" fmla="*/ 2147483647 h 623"/>
                <a:gd name="T112" fmla="*/ 2147483647 w 338"/>
                <a:gd name="T113" fmla="*/ 2147483647 h 623"/>
                <a:gd name="T114" fmla="*/ 2147483647 w 338"/>
                <a:gd name="T115" fmla="*/ 2147483647 h 6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8"/>
                <a:gd name="T175" fmla="*/ 0 h 623"/>
                <a:gd name="T176" fmla="*/ 338 w 338"/>
                <a:gd name="T177" fmla="*/ 623 h 6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8" h="623">
                  <a:moveTo>
                    <a:pt x="0" y="403"/>
                  </a:moveTo>
                  <a:lnTo>
                    <a:pt x="3" y="445"/>
                  </a:lnTo>
                  <a:lnTo>
                    <a:pt x="15" y="612"/>
                  </a:lnTo>
                  <a:lnTo>
                    <a:pt x="18" y="612"/>
                  </a:lnTo>
                  <a:lnTo>
                    <a:pt x="19" y="609"/>
                  </a:lnTo>
                  <a:lnTo>
                    <a:pt x="22" y="609"/>
                  </a:lnTo>
                  <a:lnTo>
                    <a:pt x="24" y="606"/>
                  </a:lnTo>
                  <a:lnTo>
                    <a:pt x="32" y="603"/>
                  </a:lnTo>
                  <a:lnTo>
                    <a:pt x="33" y="602"/>
                  </a:lnTo>
                  <a:lnTo>
                    <a:pt x="38" y="606"/>
                  </a:lnTo>
                  <a:lnTo>
                    <a:pt x="41" y="609"/>
                  </a:lnTo>
                  <a:lnTo>
                    <a:pt x="42" y="609"/>
                  </a:lnTo>
                  <a:lnTo>
                    <a:pt x="43" y="609"/>
                  </a:lnTo>
                  <a:lnTo>
                    <a:pt x="47" y="609"/>
                  </a:lnTo>
                  <a:lnTo>
                    <a:pt x="52" y="614"/>
                  </a:lnTo>
                  <a:lnTo>
                    <a:pt x="57" y="616"/>
                  </a:lnTo>
                  <a:lnTo>
                    <a:pt x="63" y="622"/>
                  </a:lnTo>
                  <a:lnTo>
                    <a:pt x="61" y="613"/>
                  </a:lnTo>
                  <a:lnTo>
                    <a:pt x="64" y="611"/>
                  </a:lnTo>
                  <a:lnTo>
                    <a:pt x="67" y="609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71" y="601"/>
                  </a:lnTo>
                  <a:lnTo>
                    <a:pt x="73" y="598"/>
                  </a:lnTo>
                  <a:lnTo>
                    <a:pt x="74" y="594"/>
                  </a:lnTo>
                  <a:lnTo>
                    <a:pt x="76" y="592"/>
                  </a:lnTo>
                  <a:lnTo>
                    <a:pt x="82" y="589"/>
                  </a:lnTo>
                  <a:lnTo>
                    <a:pt x="83" y="587"/>
                  </a:lnTo>
                  <a:lnTo>
                    <a:pt x="84" y="582"/>
                  </a:lnTo>
                  <a:lnTo>
                    <a:pt x="87" y="576"/>
                  </a:lnTo>
                  <a:lnTo>
                    <a:pt x="89" y="571"/>
                  </a:lnTo>
                  <a:lnTo>
                    <a:pt x="92" y="564"/>
                  </a:lnTo>
                  <a:lnTo>
                    <a:pt x="93" y="563"/>
                  </a:lnTo>
                  <a:lnTo>
                    <a:pt x="95" y="560"/>
                  </a:lnTo>
                  <a:lnTo>
                    <a:pt x="96" y="550"/>
                  </a:lnTo>
                  <a:lnTo>
                    <a:pt x="102" y="541"/>
                  </a:lnTo>
                  <a:lnTo>
                    <a:pt x="102" y="538"/>
                  </a:lnTo>
                  <a:lnTo>
                    <a:pt x="104" y="532"/>
                  </a:lnTo>
                  <a:lnTo>
                    <a:pt x="106" y="522"/>
                  </a:lnTo>
                  <a:lnTo>
                    <a:pt x="111" y="517"/>
                  </a:lnTo>
                  <a:lnTo>
                    <a:pt x="115" y="517"/>
                  </a:lnTo>
                  <a:lnTo>
                    <a:pt x="116" y="519"/>
                  </a:lnTo>
                  <a:lnTo>
                    <a:pt x="124" y="516"/>
                  </a:lnTo>
                  <a:lnTo>
                    <a:pt x="126" y="517"/>
                  </a:lnTo>
                  <a:lnTo>
                    <a:pt x="134" y="516"/>
                  </a:lnTo>
                  <a:lnTo>
                    <a:pt x="137" y="516"/>
                  </a:lnTo>
                  <a:lnTo>
                    <a:pt x="141" y="516"/>
                  </a:lnTo>
                  <a:lnTo>
                    <a:pt x="144" y="511"/>
                  </a:lnTo>
                  <a:lnTo>
                    <a:pt x="144" y="509"/>
                  </a:lnTo>
                  <a:lnTo>
                    <a:pt x="149" y="499"/>
                  </a:lnTo>
                  <a:lnTo>
                    <a:pt x="149" y="498"/>
                  </a:lnTo>
                  <a:lnTo>
                    <a:pt x="150" y="495"/>
                  </a:lnTo>
                  <a:lnTo>
                    <a:pt x="152" y="491"/>
                  </a:lnTo>
                  <a:lnTo>
                    <a:pt x="153" y="488"/>
                  </a:lnTo>
                  <a:lnTo>
                    <a:pt x="155" y="484"/>
                  </a:lnTo>
                  <a:lnTo>
                    <a:pt x="159" y="482"/>
                  </a:lnTo>
                  <a:lnTo>
                    <a:pt x="160" y="479"/>
                  </a:lnTo>
                  <a:lnTo>
                    <a:pt x="161" y="479"/>
                  </a:lnTo>
                  <a:lnTo>
                    <a:pt x="162" y="476"/>
                  </a:lnTo>
                  <a:lnTo>
                    <a:pt x="161" y="475"/>
                  </a:lnTo>
                  <a:lnTo>
                    <a:pt x="162" y="471"/>
                  </a:lnTo>
                  <a:lnTo>
                    <a:pt x="162" y="469"/>
                  </a:lnTo>
                  <a:lnTo>
                    <a:pt x="165" y="464"/>
                  </a:lnTo>
                  <a:lnTo>
                    <a:pt x="165" y="462"/>
                  </a:lnTo>
                  <a:lnTo>
                    <a:pt x="165" y="461"/>
                  </a:lnTo>
                  <a:lnTo>
                    <a:pt x="168" y="457"/>
                  </a:lnTo>
                  <a:lnTo>
                    <a:pt x="169" y="453"/>
                  </a:lnTo>
                  <a:lnTo>
                    <a:pt x="173" y="452"/>
                  </a:lnTo>
                  <a:lnTo>
                    <a:pt x="174" y="454"/>
                  </a:lnTo>
                  <a:lnTo>
                    <a:pt x="174" y="459"/>
                  </a:lnTo>
                  <a:lnTo>
                    <a:pt x="177" y="461"/>
                  </a:lnTo>
                  <a:lnTo>
                    <a:pt x="179" y="465"/>
                  </a:lnTo>
                  <a:lnTo>
                    <a:pt x="179" y="467"/>
                  </a:lnTo>
                  <a:lnTo>
                    <a:pt x="180" y="472"/>
                  </a:lnTo>
                  <a:lnTo>
                    <a:pt x="179" y="476"/>
                  </a:lnTo>
                  <a:lnTo>
                    <a:pt x="179" y="478"/>
                  </a:lnTo>
                  <a:lnTo>
                    <a:pt x="180" y="480"/>
                  </a:lnTo>
                  <a:lnTo>
                    <a:pt x="179" y="488"/>
                  </a:lnTo>
                  <a:lnTo>
                    <a:pt x="177" y="491"/>
                  </a:lnTo>
                  <a:lnTo>
                    <a:pt x="175" y="496"/>
                  </a:lnTo>
                  <a:lnTo>
                    <a:pt x="176" y="498"/>
                  </a:lnTo>
                  <a:lnTo>
                    <a:pt x="175" y="499"/>
                  </a:lnTo>
                  <a:lnTo>
                    <a:pt x="175" y="503"/>
                  </a:lnTo>
                  <a:lnTo>
                    <a:pt x="175" y="504"/>
                  </a:lnTo>
                  <a:lnTo>
                    <a:pt x="171" y="507"/>
                  </a:lnTo>
                  <a:lnTo>
                    <a:pt x="171" y="508"/>
                  </a:lnTo>
                  <a:lnTo>
                    <a:pt x="172" y="510"/>
                  </a:lnTo>
                  <a:lnTo>
                    <a:pt x="172" y="513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3" y="519"/>
                  </a:lnTo>
                  <a:lnTo>
                    <a:pt x="194" y="520"/>
                  </a:lnTo>
                  <a:lnTo>
                    <a:pt x="193" y="525"/>
                  </a:lnTo>
                  <a:lnTo>
                    <a:pt x="193" y="526"/>
                  </a:lnTo>
                  <a:lnTo>
                    <a:pt x="196" y="528"/>
                  </a:lnTo>
                  <a:lnTo>
                    <a:pt x="197" y="528"/>
                  </a:lnTo>
                  <a:lnTo>
                    <a:pt x="199" y="528"/>
                  </a:lnTo>
                  <a:lnTo>
                    <a:pt x="200" y="529"/>
                  </a:lnTo>
                  <a:lnTo>
                    <a:pt x="201" y="532"/>
                  </a:lnTo>
                  <a:lnTo>
                    <a:pt x="202" y="533"/>
                  </a:lnTo>
                  <a:lnTo>
                    <a:pt x="203" y="537"/>
                  </a:lnTo>
                  <a:lnTo>
                    <a:pt x="202" y="541"/>
                  </a:lnTo>
                  <a:lnTo>
                    <a:pt x="201" y="541"/>
                  </a:lnTo>
                  <a:lnTo>
                    <a:pt x="202" y="545"/>
                  </a:lnTo>
                  <a:lnTo>
                    <a:pt x="202" y="546"/>
                  </a:lnTo>
                  <a:lnTo>
                    <a:pt x="203" y="544"/>
                  </a:lnTo>
                  <a:lnTo>
                    <a:pt x="204" y="544"/>
                  </a:lnTo>
                  <a:lnTo>
                    <a:pt x="205" y="550"/>
                  </a:lnTo>
                  <a:lnTo>
                    <a:pt x="203" y="553"/>
                  </a:lnTo>
                  <a:lnTo>
                    <a:pt x="204" y="555"/>
                  </a:lnTo>
                  <a:lnTo>
                    <a:pt x="206" y="556"/>
                  </a:lnTo>
                  <a:lnTo>
                    <a:pt x="207" y="556"/>
                  </a:lnTo>
                  <a:lnTo>
                    <a:pt x="208" y="555"/>
                  </a:lnTo>
                  <a:lnTo>
                    <a:pt x="207" y="554"/>
                  </a:lnTo>
                  <a:lnTo>
                    <a:pt x="209" y="552"/>
                  </a:lnTo>
                  <a:lnTo>
                    <a:pt x="208" y="556"/>
                  </a:lnTo>
                  <a:lnTo>
                    <a:pt x="210" y="557"/>
                  </a:lnTo>
                  <a:lnTo>
                    <a:pt x="211" y="560"/>
                  </a:lnTo>
                  <a:lnTo>
                    <a:pt x="212" y="560"/>
                  </a:lnTo>
                  <a:lnTo>
                    <a:pt x="212" y="553"/>
                  </a:lnTo>
                  <a:lnTo>
                    <a:pt x="212" y="541"/>
                  </a:lnTo>
                  <a:lnTo>
                    <a:pt x="214" y="535"/>
                  </a:lnTo>
                  <a:lnTo>
                    <a:pt x="216" y="533"/>
                  </a:lnTo>
                  <a:lnTo>
                    <a:pt x="217" y="530"/>
                  </a:lnTo>
                  <a:lnTo>
                    <a:pt x="221" y="521"/>
                  </a:lnTo>
                  <a:lnTo>
                    <a:pt x="221" y="516"/>
                  </a:lnTo>
                  <a:lnTo>
                    <a:pt x="221" y="506"/>
                  </a:lnTo>
                  <a:lnTo>
                    <a:pt x="223" y="500"/>
                  </a:lnTo>
                  <a:lnTo>
                    <a:pt x="223" y="489"/>
                  </a:lnTo>
                  <a:lnTo>
                    <a:pt x="223" y="478"/>
                  </a:lnTo>
                  <a:lnTo>
                    <a:pt x="225" y="473"/>
                  </a:lnTo>
                  <a:lnTo>
                    <a:pt x="229" y="470"/>
                  </a:lnTo>
                  <a:lnTo>
                    <a:pt x="231" y="465"/>
                  </a:lnTo>
                  <a:lnTo>
                    <a:pt x="232" y="461"/>
                  </a:lnTo>
                  <a:lnTo>
                    <a:pt x="233" y="451"/>
                  </a:lnTo>
                  <a:lnTo>
                    <a:pt x="235" y="448"/>
                  </a:lnTo>
                  <a:lnTo>
                    <a:pt x="236" y="434"/>
                  </a:lnTo>
                  <a:lnTo>
                    <a:pt x="238" y="427"/>
                  </a:lnTo>
                  <a:lnTo>
                    <a:pt x="238" y="424"/>
                  </a:lnTo>
                  <a:lnTo>
                    <a:pt x="239" y="420"/>
                  </a:lnTo>
                  <a:lnTo>
                    <a:pt x="239" y="419"/>
                  </a:lnTo>
                  <a:lnTo>
                    <a:pt x="240" y="417"/>
                  </a:lnTo>
                  <a:lnTo>
                    <a:pt x="241" y="413"/>
                  </a:lnTo>
                  <a:lnTo>
                    <a:pt x="243" y="408"/>
                  </a:lnTo>
                  <a:lnTo>
                    <a:pt x="242" y="402"/>
                  </a:lnTo>
                  <a:lnTo>
                    <a:pt x="245" y="387"/>
                  </a:lnTo>
                  <a:lnTo>
                    <a:pt x="254" y="374"/>
                  </a:lnTo>
                  <a:lnTo>
                    <a:pt x="254" y="371"/>
                  </a:lnTo>
                  <a:lnTo>
                    <a:pt x="252" y="374"/>
                  </a:lnTo>
                  <a:lnTo>
                    <a:pt x="249" y="375"/>
                  </a:lnTo>
                  <a:lnTo>
                    <a:pt x="248" y="371"/>
                  </a:lnTo>
                  <a:lnTo>
                    <a:pt x="247" y="371"/>
                  </a:lnTo>
                  <a:lnTo>
                    <a:pt x="245" y="373"/>
                  </a:lnTo>
                  <a:lnTo>
                    <a:pt x="242" y="374"/>
                  </a:lnTo>
                  <a:lnTo>
                    <a:pt x="231" y="386"/>
                  </a:lnTo>
                  <a:lnTo>
                    <a:pt x="227" y="389"/>
                  </a:lnTo>
                  <a:lnTo>
                    <a:pt x="223" y="388"/>
                  </a:lnTo>
                  <a:lnTo>
                    <a:pt x="223" y="387"/>
                  </a:lnTo>
                  <a:lnTo>
                    <a:pt x="223" y="384"/>
                  </a:lnTo>
                  <a:lnTo>
                    <a:pt x="225" y="380"/>
                  </a:lnTo>
                  <a:lnTo>
                    <a:pt x="224" y="379"/>
                  </a:lnTo>
                  <a:lnTo>
                    <a:pt x="223" y="378"/>
                  </a:lnTo>
                  <a:lnTo>
                    <a:pt x="223" y="377"/>
                  </a:lnTo>
                  <a:lnTo>
                    <a:pt x="224" y="376"/>
                  </a:lnTo>
                  <a:lnTo>
                    <a:pt x="224" y="371"/>
                  </a:lnTo>
                  <a:lnTo>
                    <a:pt x="223" y="370"/>
                  </a:lnTo>
                  <a:lnTo>
                    <a:pt x="226" y="366"/>
                  </a:lnTo>
                  <a:lnTo>
                    <a:pt x="228" y="364"/>
                  </a:lnTo>
                  <a:lnTo>
                    <a:pt x="231" y="362"/>
                  </a:lnTo>
                  <a:lnTo>
                    <a:pt x="234" y="360"/>
                  </a:lnTo>
                  <a:lnTo>
                    <a:pt x="236" y="362"/>
                  </a:lnTo>
                  <a:lnTo>
                    <a:pt x="239" y="362"/>
                  </a:lnTo>
                  <a:lnTo>
                    <a:pt x="243" y="361"/>
                  </a:lnTo>
                  <a:lnTo>
                    <a:pt x="247" y="354"/>
                  </a:lnTo>
                  <a:lnTo>
                    <a:pt x="254" y="349"/>
                  </a:lnTo>
                  <a:lnTo>
                    <a:pt x="257" y="331"/>
                  </a:lnTo>
                  <a:lnTo>
                    <a:pt x="257" y="328"/>
                  </a:lnTo>
                  <a:lnTo>
                    <a:pt x="254" y="325"/>
                  </a:lnTo>
                  <a:lnTo>
                    <a:pt x="252" y="322"/>
                  </a:lnTo>
                  <a:lnTo>
                    <a:pt x="251" y="322"/>
                  </a:lnTo>
                  <a:lnTo>
                    <a:pt x="251" y="323"/>
                  </a:lnTo>
                  <a:lnTo>
                    <a:pt x="253" y="326"/>
                  </a:lnTo>
                  <a:lnTo>
                    <a:pt x="251" y="328"/>
                  </a:lnTo>
                  <a:lnTo>
                    <a:pt x="250" y="329"/>
                  </a:lnTo>
                  <a:lnTo>
                    <a:pt x="248" y="329"/>
                  </a:lnTo>
                  <a:lnTo>
                    <a:pt x="245" y="331"/>
                  </a:lnTo>
                  <a:lnTo>
                    <a:pt x="240" y="331"/>
                  </a:lnTo>
                  <a:lnTo>
                    <a:pt x="238" y="332"/>
                  </a:lnTo>
                  <a:lnTo>
                    <a:pt x="237" y="332"/>
                  </a:lnTo>
                  <a:lnTo>
                    <a:pt x="233" y="337"/>
                  </a:lnTo>
                  <a:lnTo>
                    <a:pt x="229" y="337"/>
                  </a:lnTo>
                  <a:lnTo>
                    <a:pt x="227" y="339"/>
                  </a:lnTo>
                  <a:lnTo>
                    <a:pt x="222" y="337"/>
                  </a:lnTo>
                  <a:lnTo>
                    <a:pt x="221" y="336"/>
                  </a:lnTo>
                  <a:lnTo>
                    <a:pt x="220" y="336"/>
                  </a:lnTo>
                  <a:lnTo>
                    <a:pt x="217" y="337"/>
                  </a:lnTo>
                  <a:lnTo>
                    <a:pt x="215" y="337"/>
                  </a:lnTo>
                  <a:lnTo>
                    <a:pt x="214" y="334"/>
                  </a:lnTo>
                  <a:lnTo>
                    <a:pt x="218" y="328"/>
                  </a:lnTo>
                  <a:lnTo>
                    <a:pt x="220" y="327"/>
                  </a:lnTo>
                  <a:lnTo>
                    <a:pt x="222" y="316"/>
                  </a:lnTo>
                  <a:lnTo>
                    <a:pt x="225" y="310"/>
                  </a:lnTo>
                  <a:lnTo>
                    <a:pt x="230" y="298"/>
                  </a:lnTo>
                  <a:lnTo>
                    <a:pt x="232" y="295"/>
                  </a:lnTo>
                  <a:lnTo>
                    <a:pt x="235" y="297"/>
                  </a:lnTo>
                  <a:lnTo>
                    <a:pt x="241" y="295"/>
                  </a:lnTo>
                  <a:lnTo>
                    <a:pt x="245" y="294"/>
                  </a:lnTo>
                  <a:lnTo>
                    <a:pt x="245" y="298"/>
                  </a:lnTo>
                  <a:lnTo>
                    <a:pt x="246" y="298"/>
                  </a:lnTo>
                  <a:lnTo>
                    <a:pt x="247" y="292"/>
                  </a:lnTo>
                  <a:lnTo>
                    <a:pt x="250" y="288"/>
                  </a:lnTo>
                  <a:lnTo>
                    <a:pt x="251" y="281"/>
                  </a:lnTo>
                  <a:lnTo>
                    <a:pt x="250" y="273"/>
                  </a:lnTo>
                  <a:lnTo>
                    <a:pt x="248" y="273"/>
                  </a:lnTo>
                  <a:lnTo>
                    <a:pt x="245" y="269"/>
                  </a:lnTo>
                  <a:lnTo>
                    <a:pt x="243" y="261"/>
                  </a:lnTo>
                  <a:lnTo>
                    <a:pt x="242" y="244"/>
                  </a:lnTo>
                  <a:lnTo>
                    <a:pt x="248" y="226"/>
                  </a:lnTo>
                  <a:lnTo>
                    <a:pt x="251" y="219"/>
                  </a:lnTo>
                  <a:lnTo>
                    <a:pt x="253" y="219"/>
                  </a:lnTo>
                  <a:lnTo>
                    <a:pt x="254" y="216"/>
                  </a:lnTo>
                  <a:lnTo>
                    <a:pt x="257" y="209"/>
                  </a:lnTo>
                  <a:lnTo>
                    <a:pt x="266" y="189"/>
                  </a:lnTo>
                  <a:lnTo>
                    <a:pt x="270" y="184"/>
                  </a:lnTo>
                  <a:lnTo>
                    <a:pt x="272" y="184"/>
                  </a:lnTo>
                  <a:lnTo>
                    <a:pt x="271" y="182"/>
                  </a:lnTo>
                  <a:lnTo>
                    <a:pt x="284" y="169"/>
                  </a:lnTo>
                  <a:lnTo>
                    <a:pt x="285" y="169"/>
                  </a:lnTo>
                  <a:lnTo>
                    <a:pt x="299" y="153"/>
                  </a:lnTo>
                  <a:lnTo>
                    <a:pt x="301" y="147"/>
                  </a:lnTo>
                  <a:lnTo>
                    <a:pt x="306" y="142"/>
                  </a:lnTo>
                  <a:lnTo>
                    <a:pt x="308" y="139"/>
                  </a:lnTo>
                  <a:lnTo>
                    <a:pt x="313" y="130"/>
                  </a:lnTo>
                  <a:lnTo>
                    <a:pt x="317" y="127"/>
                  </a:lnTo>
                  <a:lnTo>
                    <a:pt x="320" y="121"/>
                  </a:lnTo>
                  <a:lnTo>
                    <a:pt x="321" y="116"/>
                  </a:lnTo>
                  <a:lnTo>
                    <a:pt x="322" y="112"/>
                  </a:lnTo>
                  <a:lnTo>
                    <a:pt x="324" y="111"/>
                  </a:lnTo>
                  <a:lnTo>
                    <a:pt x="325" y="96"/>
                  </a:lnTo>
                  <a:lnTo>
                    <a:pt x="327" y="91"/>
                  </a:lnTo>
                  <a:lnTo>
                    <a:pt x="328" y="89"/>
                  </a:lnTo>
                  <a:lnTo>
                    <a:pt x="330" y="89"/>
                  </a:lnTo>
                  <a:lnTo>
                    <a:pt x="332" y="89"/>
                  </a:lnTo>
                  <a:lnTo>
                    <a:pt x="332" y="86"/>
                  </a:lnTo>
                  <a:lnTo>
                    <a:pt x="333" y="77"/>
                  </a:lnTo>
                  <a:lnTo>
                    <a:pt x="337" y="71"/>
                  </a:lnTo>
                  <a:lnTo>
                    <a:pt x="328" y="70"/>
                  </a:lnTo>
                  <a:lnTo>
                    <a:pt x="327" y="70"/>
                  </a:lnTo>
                  <a:lnTo>
                    <a:pt x="325" y="65"/>
                  </a:lnTo>
                  <a:lnTo>
                    <a:pt x="325" y="55"/>
                  </a:lnTo>
                  <a:lnTo>
                    <a:pt x="322" y="49"/>
                  </a:lnTo>
                  <a:lnTo>
                    <a:pt x="322" y="45"/>
                  </a:lnTo>
                  <a:lnTo>
                    <a:pt x="324" y="40"/>
                  </a:lnTo>
                  <a:lnTo>
                    <a:pt x="325" y="37"/>
                  </a:lnTo>
                  <a:lnTo>
                    <a:pt x="324" y="31"/>
                  </a:lnTo>
                  <a:lnTo>
                    <a:pt x="321" y="27"/>
                  </a:lnTo>
                  <a:lnTo>
                    <a:pt x="318" y="26"/>
                  </a:lnTo>
                  <a:lnTo>
                    <a:pt x="318" y="27"/>
                  </a:lnTo>
                  <a:lnTo>
                    <a:pt x="315" y="27"/>
                  </a:lnTo>
                  <a:lnTo>
                    <a:pt x="314" y="24"/>
                  </a:lnTo>
                  <a:lnTo>
                    <a:pt x="312" y="25"/>
                  </a:lnTo>
                  <a:lnTo>
                    <a:pt x="309" y="25"/>
                  </a:lnTo>
                  <a:lnTo>
                    <a:pt x="306" y="23"/>
                  </a:lnTo>
                  <a:lnTo>
                    <a:pt x="306" y="21"/>
                  </a:lnTo>
                  <a:lnTo>
                    <a:pt x="306" y="20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0" y="16"/>
                  </a:lnTo>
                  <a:lnTo>
                    <a:pt x="293" y="6"/>
                  </a:lnTo>
                  <a:lnTo>
                    <a:pt x="291" y="4"/>
                  </a:lnTo>
                  <a:lnTo>
                    <a:pt x="276" y="0"/>
                  </a:lnTo>
                  <a:lnTo>
                    <a:pt x="275" y="0"/>
                  </a:lnTo>
                  <a:lnTo>
                    <a:pt x="270" y="5"/>
                  </a:lnTo>
                  <a:lnTo>
                    <a:pt x="261" y="11"/>
                  </a:lnTo>
                  <a:lnTo>
                    <a:pt x="255" y="13"/>
                  </a:lnTo>
                  <a:lnTo>
                    <a:pt x="250" y="13"/>
                  </a:lnTo>
                  <a:lnTo>
                    <a:pt x="245" y="12"/>
                  </a:lnTo>
                  <a:lnTo>
                    <a:pt x="242" y="10"/>
                  </a:lnTo>
                  <a:lnTo>
                    <a:pt x="240" y="10"/>
                  </a:lnTo>
                  <a:lnTo>
                    <a:pt x="236" y="15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29" y="21"/>
                  </a:lnTo>
                  <a:lnTo>
                    <a:pt x="225" y="21"/>
                  </a:lnTo>
                  <a:lnTo>
                    <a:pt x="223" y="24"/>
                  </a:lnTo>
                  <a:lnTo>
                    <a:pt x="221" y="24"/>
                  </a:lnTo>
                  <a:lnTo>
                    <a:pt x="217" y="24"/>
                  </a:lnTo>
                  <a:lnTo>
                    <a:pt x="223" y="81"/>
                  </a:lnTo>
                  <a:lnTo>
                    <a:pt x="210" y="132"/>
                  </a:lnTo>
                  <a:lnTo>
                    <a:pt x="167" y="186"/>
                  </a:lnTo>
                  <a:lnTo>
                    <a:pt x="0" y="403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s-MX" dirty="0"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7EB2F7A0-85DE-14BD-1022-FB16CC6D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094" y="4272082"/>
              <a:ext cx="719844" cy="631259"/>
            </a:xfrm>
            <a:custGeom>
              <a:avLst/>
              <a:gdLst>
                <a:gd name="T0" fmla="*/ 2147483647 w 424"/>
                <a:gd name="T1" fmla="*/ 2147483647 h 392"/>
                <a:gd name="T2" fmla="*/ 2147483647 w 424"/>
                <a:gd name="T3" fmla="*/ 2147483647 h 392"/>
                <a:gd name="T4" fmla="*/ 2147483647 w 424"/>
                <a:gd name="T5" fmla="*/ 2147483647 h 392"/>
                <a:gd name="T6" fmla="*/ 2147483647 w 424"/>
                <a:gd name="T7" fmla="*/ 2147483647 h 392"/>
                <a:gd name="T8" fmla="*/ 2147483647 w 424"/>
                <a:gd name="T9" fmla="*/ 2147483647 h 392"/>
                <a:gd name="T10" fmla="*/ 2147483647 w 424"/>
                <a:gd name="T11" fmla="*/ 2147483647 h 392"/>
                <a:gd name="T12" fmla="*/ 2147483647 w 424"/>
                <a:gd name="T13" fmla="*/ 2147483647 h 392"/>
                <a:gd name="T14" fmla="*/ 2147483647 w 424"/>
                <a:gd name="T15" fmla="*/ 2147483647 h 392"/>
                <a:gd name="T16" fmla="*/ 2147483647 w 424"/>
                <a:gd name="T17" fmla="*/ 2147483647 h 392"/>
                <a:gd name="T18" fmla="*/ 2147483647 w 424"/>
                <a:gd name="T19" fmla="*/ 2147483647 h 392"/>
                <a:gd name="T20" fmla="*/ 2147483647 w 424"/>
                <a:gd name="T21" fmla="*/ 2147483647 h 392"/>
                <a:gd name="T22" fmla="*/ 2147483647 w 424"/>
                <a:gd name="T23" fmla="*/ 2147483647 h 392"/>
                <a:gd name="T24" fmla="*/ 2147483647 w 424"/>
                <a:gd name="T25" fmla="*/ 2147483647 h 392"/>
                <a:gd name="T26" fmla="*/ 2147483647 w 424"/>
                <a:gd name="T27" fmla="*/ 2147483647 h 392"/>
                <a:gd name="T28" fmla="*/ 2147483647 w 424"/>
                <a:gd name="T29" fmla="*/ 2147483647 h 392"/>
                <a:gd name="T30" fmla="*/ 2147483647 w 424"/>
                <a:gd name="T31" fmla="*/ 2147483647 h 392"/>
                <a:gd name="T32" fmla="*/ 2147483647 w 424"/>
                <a:gd name="T33" fmla="*/ 2147483647 h 392"/>
                <a:gd name="T34" fmla="*/ 2147483647 w 424"/>
                <a:gd name="T35" fmla="*/ 2147483647 h 392"/>
                <a:gd name="T36" fmla="*/ 2147483647 w 424"/>
                <a:gd name="T37" fmla="*/ 2147483647 h 392"/>
                <a:gd name="T38" fmla="*/ 2147483647 w 424"/>
                <a:gd name="T39" fmla="*/ 2147483647 h 392"/>
                <a:gd name="T40" fmla="*/ 2147483647 w 424"/>
                <a:gd name="T41" fmla="*/ 2147483647 h 392"/>
                <a:gd name="T42" fmla="*/ 2147483647 w 424"/>
                <a:gd name="T43" fmla="*/ 2147483647 h 392"/>
                <a:gd name="T44" fmla="*/ 2147483647 w 424"/>
                <a:gd name="T45" fmla="*/ 2147483647 h 392"/>
                <a:gd name="T46" fmla="*/ 2147483647 w 424"/>
                <a:gd name="T47" fmla="*/ 0 h 392"/>
                <a:gd name="T48" fmla="*/ 2147483647 w 424"/>
                <a:gd name="T49" fmla="*/ 2147483647 h 392"/>
                <a:gd name="T50" fmla="*/ 2147483647 w 424"/>
                <a:gd name="T51" fmla="*/ 2147483647 h 392"/>
                <a:gd name="T52" fmla="*/ 2147483647 w 424"/>
                <a:gd name="T53" fmla="*/ 2147483647 h 392"/>
                <a:gd name="T54" fmla="*/ 2147483647 w 424"/>
                <a:gd name="T55" fmla="*/ 2147483647 h 392"/>
                <a:gd name="T56" fmla="*/ 2147483647 w 424"/>
                <a:gd name="T57" fmla="*/ 2147483647 h 392"/>
                <a:gd name="T58" fmla="*/ 2147483647 w 424"/>
                <a:gd name="T59" fmla="*/ 2147483647 h 392"/>
                <a:gd name="T60" fmla="*/ 2147483647 w 424"/>
                <a:gd name="T61" fmla="*/ 2147483647 h 392"/>
                <a:gd name="T62" fmla="*/ 2147483647 w 424"/>
                <a:gd name="T63" fmla="*/ 2147483647 h 392"/>
                <a:gd name="T64" fmla="*/ 2147483647 w 424"/>
                <a:gd name="T65" fmla="*/ 2147483647 h 392"/>
                <a:gd name="T66" fmla="*/ 2147483647 w 424"/>
                <a:gd name="T67" fmla="*/ 2147483647 h 392"/>
                <a:gd name="T68" fmla="*/ 0 w 424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4"/>
                <a:gd name="T106" fmla="*/ 0 h 392"/>
                <a:gd name="T107" fmla="*/ 424 w 424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4" h="392">
                  <a:moveTo>
                    <a:pt x="0" y="131"/>
                  </a:moveTo>
                  <a:lnTo>
                    <a:pt x="3" y="123"/>
                  </a:lnTo>
                  <a:lnTo>
                    <a:pt x="7" y="118"/>
                  </a:lnTo>
                  <a:lnTo>
                    <a:pt x="22" y="108"/>
                  </a:lnTo>
                  <a:lnTo>
                    <a:pt x="28" y="103"/>
                  </a:lnTo>
                  <a:lnTo>
                    <a:pt x="39" y="94"/>
                  </a:lnTo>
                  <a:lnTo>
                    <a:pt x="44" y="93"/>
                  </a:lnTo>
                  <a:lnTo>
                    <a:pt x="49" y="91"/>
                  </a:lnTo>
                  <a:lnTo>
                    <a:pt x="51" y="90"/>
                  </a:lnTo>
                  <a:lnTo>
                    <a:pt x="58" y="87"/>
                  </a:lnTo>
                  <a:lnTo>
                    <a:pt x="65" y="81"/>
                  </a:lnTo>
                  <a:lnTo>
                    <a:pt x="78" y="74"/>
                  </a:lnTo>
                  <a:lnTo>
                    <a:pt x="85" y="73"/>
                  </a:lnTo>
                  <a:lnTo>
                    <a:pt x="102" y="68"/>
                  </a:lnTo>
                  <a:lnTo>
                    <a:pt x="107" y="68"/>
                  </a:lnTo>
                  <a:lnTo>
                    <a:pt x="118" y="65"/>
                  </a:lnTo>
                  <a:lnTo>
                    <a:pt x="135" y="61"/>
                  </a:lnTo>
                  <a:lnTo>
                    <a:pt x="148" y="59"/>
                  </a:lnTo>
                  <a:lnTo>
                    <a:pt x="152" y="58"/>
                  </a:lnTo>
                  <a:lnTo>
                    <a:pt x="160" y="57"/>
                  </a:lnTo>
                  <a:lnTo>
                    <a:pt x="166" y="55"/>
                  </a:lnTo>
                  <a:lnTo>
                    <a:pt x="185" y="52"/>
                  </a:lnTo>
                  <a:lnTo>
                    <a:pt x="195" y="48"/>
                  </a:lnTo>
                  <a:lnTo>
                    <a:pt x="205" y="46"/>
                  </a:lnTo>
                  <a:lnTo>
                    <a:pt x="213" y="44"/>
                  </a:lnTo>
                  <a:lnTo>
                    <a:pt x="221" y="43"/>
                  </a:lnTo>
                  <a:lnTo>
                    <a:pt x="224" y="40"/>
                  </a:lnTo>
                  <a:lnTo>
                    <a:pt x="232" y="37"/>
                  </a:lnTo>
                  <a:lnTo>
                    <a:pt x="234" y="37"/>
                  </a:lnTo>
                  <a:lnTo>
                    <a:pt x="239" y="34"/>
                  </a:lnTo>
                  <a:lnTo>
                    <a:pt x="250" y="24"/>
                  </a:lnTo>
                  <a:lnTo>
                    <a:pt x="252" y="21"/>
                  </a:lnTo>
                  <a:lnTo>
                    <a:pt x="254" y="19"/>
                  </a:lnTo>
                  <a:lnTo>
                    <a:pt x="256" y="18"/>
                  </a:lnTo>
                  <a:lnTo>
                    <a:pt x="261" y="17"/>
                  </a:lnTo>
                  <a:lnTo>
                    <a:pt x="267" y="16"/>
                  </a:lnTo>
                  <a:lnTo>
                    <a:pt x="273" y="13"/>
                  </a:lnTo>
                  <a:lnTo>
                    <a:pt x="276" y="12"/>
                  </a:lnTo>
                  <a:lnTo>
                    <a:pt x="283" y="12"/>
                  </a:lnTo>
                  <a:lnTo>
                    <a:pt x="286" y="11"/>
                  </a:lnTo>
                  <a:lnTo>
                    <a:pt x="289" y="11"/>
                  </a:lnTo>
                  <a:lnTo>
                    <a:pt x="291" y="12"/>
                  </a:lnTo>
                  <a:lnTo>
                    <a:pt x="299" y="13"/>
                  </a:lnTo>
                  <a:lnTo>
                    <a:pt x="300" y="12"/>
                  </a:lnTo>
                  <a:lnTo>
                    <a:pt x="304" y="12"/>
                  </a:lnTo>
                  <a:lnTo>
                    <a:pt x="307" y="11"/>
                  </a:lnTo>
                  <a:lnTo>
                    <a:pt x="315" y="3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35" y="1"/>
                  </a:lnTo>
                  <a:lnTo>
                    <a:pt x="345" y="0"/>
                  </a:lnTo>
                  <a:lnTo>
                    <a:pt x="364" y="4"/>
                  </a:lnTo>
                  <a:lnTo>
                    <a:pt x="372" y="7"/>
                  </a:lnTo>
                  <a:lnTo>
                    <a:pt x="389" y="8"/>
                  </a:lnTo>
                  <a:lnTo>
                    <a:pt x="412" y="12"/>
                  </a:lnTo>
                  <a:lnTo>
                    <a:pt x="417" y="12"/>
                  </a:lnTo>
                  <a:lnTo>
                    <a:pt x="423" y="69"/>
                  </a:lnTo>
                  <a:lnTo>
                    <a:pt x="410" y="120"/>
                  </a:lnTo>
                  <a:lnTo>
                    <a:pt x="367" y="174"/>
                  </a:lnTo>
                  <a:lnTo>
                    <a:pt x="200" y="391"/>
                  </a:lnTo>
                  <a:lnTo>
                    <a:pt x="80" y="231"/>
                  </a:lnTo>
                  <a:lnTo>
                    <a:pt x="58" y="201"/>
                  </a:lnTo>
                  <a:lnTo>
                    <a:pt x="52" y="208"/>
                  </a:lnTo>
                  <a:lnTo>
                    <a:pt x="38" y="203"/>
                  </a:lnTo>
                  <a:lnTo>
                    <a:pt x="32" y="201"/>
                  </a:lnTo>
                  <a:lnTo>
                    <a:pt x="24" y="198"/>
                  </a:lnTo>
                  <a:lnTo>
                    <a:pt x="10" y="199"/>
                  </a:lnTo>
                  <a:lnTo>
                    <a:pt x="8" y="143"/>
                  </a:lnTo>
                  <a:lnTo>
                    <a:pt x="4" y="142"/>
                  </a:lnTo>
                  <a:lnTo>
                    <a:pt x="0" y="131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4A0CEE6E-611F-5ADE-54C6-62BC49CB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779" y="5143494"/>
              <a:ext cx="1233262" cy="775351"/>
            </a:xfrm>
            <a:custGeom>
              <a:avLst/>
              <a:gdLst>
                <a:gd name="T0" fmla="*/ 2147483647 w 727"/>
                <a:gd name="T1" fmla="*/ 2147483647 h 482"/>
                <a:gd name="T2" fmla="*/ 2147483647 w 727"/>
                <a:gd name="T3" fmla="*/ 2147483647 h 482"/>
                <a:gd name="T4" fmla="*/ 2147483647 w 727"/>
                <a:gd name="T5" fmla="*/ 2147483647 h 482"/>
                <a:gd name="T6" fmla="*/ 2147483647 w 727"/>
                <a:gd name="T7" fmla="*/ 2147483647 h 482"/>
                <a:gd name="T8" fmla="*/ 2147483647 w 727"/>
                <a:gd name="T9" fmla="*/ 2147483647 h 482"/>
                <a:gd name="T10" fmla="*/ 2147483647 w 727"/>
                <a:gd name="T11" fmla="*/ 2147483647 h 482"/>
                <a:gd name="T12" fmla="*/ 2147483647 w 727"/>
                <a:gd name="T13" fmla="*/ 2147483647 h 482"/>
                <a:gd name="T14" fmla="*/ 2147483647 w 727"/>
                <a:gd name="T15" fmla="*/ 2147483647 h 482"/>
                <a:gd name="T16" fmla="*/ 2147483647 w 727"/>
                <a:gd name="T17" fmla="*/ 2147483647 h 482"/>
                <a:gd name="T18" fmla="*/ 2147483647 w 727"/>
                <a:gd name="T19" fmla="*/ 2147483647 h 482"/>
                <a:gd name="T20" fmla="*/ 2147483647 w 727"/>
                <a:gd name="T21" fmla="*/ 2147483647 h 482"/>
                <a:gd name="T22" fmla="*/ 2147483647 w 727"/>
                <a:gd name="T23" fmla="*/ 2147483647 h 482"/>
                <a:gd name="T24" fmla="*/ 2147483647 w 727"/>
                <a:gd name="T25" fmla="*/ 2147483647 h 482"/>
                <a:gd name="T26" fmla="*/ 2147483647 w 727"/>
                <a:gd name="T27" fmla="*/ 2147483647 h 482"/>
                <a:gd name="T28" fmla="*/ 2147483647 w 727"/>
                <a:gd name="T29" fmla="*/ 2147483647 h 482"/>
                <a:gd name="T30" fmla="*/ 2147483647 w 727"/>
                <a:gd name="T31" fmla="*/ 2147483647 h 482"/>
                <a:gd name="T32" fmla="*/ 2147483647 w 727"/>
                <a:gd name="T33" fmla="*/ 2147483647 h 482"/>
                <a:gd name="T34" fmla="*/ 2147483647 w 727"/>
                <a:gd name="T35" fmla="*/ 2147483647 h 482"/>
                <a:gd name="T36" fmla="*/ 2147483647 w 727"/>
                <a:gd name="T37" fmla="*/ 2147483647 h 482"/>
                <a:gd name="T38" fmla="*/ 2147483647 w 727"/>
                <a:gd name="T39" fmla="*/ 2147483647 h 482"/>
                <a:gd name="T40" fmla="*/ 2147483647 w 727"/>
                <a:gd name="T41" fmla="*/ 2147483647 h 482"/>
                <a:gd name="T42" fmla="*/ 2147483647 w 727"/>
                <a:gd name="T43" fmla="*/ 2147483647 h 482"/>
                <a:gd name="T44" fmla="*/ 2147483647 w 727"/>
                <a:gd name="T45" fmla="*/ 2147483647 h 482"/>
                <a:gd name="T46" fmla="*/ 2147483647 w 727"/>
                <a:gd name="T47" fmla="*/ 2147483647 h 482"/>
                <a:gd name="T48" fmla="*/ 2147483647 w 727"/>
                <a:gd name="T49" fmla="*/ 2147483647 h 482"/>
                <a:gd name="T50" fmla="*/ 2147483647 w 727"/>
                <a:gd name="T51" fmla="*/ 2147483647 h 482"/>
                <a:gd name="T52" fmla="*/ 2147483647 w 727"/>
                <a:gd name="T53" fmla="*/ 2147483647 h 482"/>
                <a:gd name="T54" fmla="*/ 2147483647 w 727"/>
                <a:gd name="T55" fmla="*/ 2147483647 h 482"/>
                <a:gd name="T56" fmla="*/ 2147483647 w 727"/>
                <a:gd name="T57" fmla="*/ 2147483647 h 482"/>
                <a:gd name="T58" fmla="*/ 2147483647 w 727"/>
                <a:gd name="T59" fmla="*/ 2147483647 h 482"/>
                <a:gd name="T60" fmla="*/ 2147483647 w 727"/>
                <a:gd name="T61" fmla="*/ 2147483647 h 482"/>
                <a:gd name="T62" fmla="*/ 2147483647 w 727"/>
                <a:gd name="T63" fmla="*/ 2147483647 h 482"/>
                <a:gd name="T64" fmla="*/ 2147483647 w 727"/>
                <a:gd name="T65" fmla="*/ 2147483647 h 482"/>
                <a:gd name="T66" fmla="*/ 2147483647 w 727"/>
                <a:gd name="T67" fmla="*/ 2147483647 h 482"/>
                <a:gd name="T68" fmla="*/ 2147483647 w 727"/>
                <a:gd name="T69" fmla="*/ 2147483647 h 482"/>
                <a:gd name="T70" fmla="*/ 2147483647 w 727"/>
                <a:gd name="T71" fmla="*/ 2147483647 h 482"/>
                <a:gd name="T72" fmla="*/ 2147483647 w 727"/>
                <a:gd name="T73" fmla="*/ 2147483647 h 482"/>
                <a:gd name="T74" fmla="*/ 2147483647 w 727"/>
                <a:gd name="T75" fmla="*/ 2147483647 h 482"/>
                <a:gd name="T76" fmla="*/ 2147483647 w 727"/>
                <a:gd name="T77" fmla="*/ 2147483647 h 482"/>
                <a:gd name="T78" fmla="*/ 2147483647 w 727"/>
                <a:gd name="T79" fmla="*/ 2147483647 h 482"/>
                <a:gd name="T80" fmla="*/ 2147483647 w 727"/>
                <a:gd name="T81" fmla="*/ 2147483647 h 482"/>
                <a:gd name="T82" fmla="*/ 2147483647 w 727"/>
                <a:gd name="T83" fmla="*/ 2147483647 h 482"/>
                <a:gd name="T84" fmla="*/ 2147483647 w 727"/>
                <a:gd name="T85" fmla="*/ 2147483647 h 482"/>
                <a:gd name="T86" fmla="*/ 2147483647 w 727"/>
                <a:gd name="T87" fmla="*/ 2147483647 h 482"/>
                <a:gd name="T88" fmla="*/ 2147483647 w 727"/>
                <a:gd name="T89" fmla="*/ 2147483647 h 482"/>
                <a:gd name="T90" fmla="*/ 2147483647 w 727"/>
                <a:gd name="T91" fmla="*/ 2147483647 h 482"/>
                <a:gd name="T92" fmla="*/ 2147483647 w 727"/>
                <a:gd name="T93" fmla="*/ 2147483647 h 482"/>
                <a:gd name="T94" fmla="*/ 2147483647 w 727"/>
                <a:gd name="T95" fmla="*/ 2147483647 h 482"/>
                <a:gd name="T96" fmla="*/ 2147483647 w 727"/>
                <a:gd name="T97" fmla="*/ 2147483647 h 482"/>
                <a:gd name="T98" fmla="*/ 2147483647 w 727"/>
                <a:gd name="T99" fmla="*/ 2147483647 h 482"/>
                <a:gd name="T100" fmla="*/ 2147483647 w 727"/>
                <a:gd name="T101" fmla="*/ 2147483647 h 482"/>
                <a:gd name="T102" fmla="*/ 2147483647 w 727"/>
                <a:gd name="T103" fmla="*/ 2147483647 h 482"/>
                <a:gd name="T104" fmla="*/ 2147483647 w 727"/>
                <a:gd name="T105" fmla="*/ 2147483647 h 482"/>
                <a:gd name="T106" fmla="*/ 2147483647 w 727"/>
                <a:gd name="T107" fmla="*/ 2147483647 h 482"/>
                <a:gd name="T108" fmla="*/ 2147483647 w 727"/>
                <a:gd name="T109" fmla="*/ 2147483647 h 482"/>
                <a:gd name="T110" fmla="*/ 2147483647 w 727"/>
                <a:gd name="T111" fmla="*/ 2147483647 h 482"/>
                <a:gd name="T112" fmla="*/ 2147483647 w 727"/>
                <a:gd name="T113" fmla="*/ 2147483647 h 482"/>
                <a:gd name="T114" fmla="*/ 2147483647 w 727"/>
                <a:gd name="T115" fmla="*/ 2147483647 h 4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7"/>
                <a:gd name="T175" fmla="*/ 0 h 482"/>
                <a:gd name="T176" fmla="*/ 727 w 727"/>
                <a:gd name="T177" fmla="*/ 482 h 4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7" h="482">
                  <a:moveTo>
                    <a:pt x="0" y="367"/>
                  </a:moveTo>
                  <a:lnTo>
                    <a:pt x="5" y="364"/>
                  </a:lnTo>
                  <a:lnTo>
                    <a:pt x="7" y="362"/>
                  </a:lnTo>
                  <a:lnTo>
                    <a:pt x="5" y="358"/>
                  </a:lnTo>
                  <a:lnTo>
                    <a:pt x="4" y="350"/>
                  </a:lnTo>
                  <a:lnTo>
                    <a:pt x="9" y="345"/>
                  </a:lnTo>
                  <a:lnTo>
                    <a:pt x="16" y="341"/>
                  </a:lnTo>
                  <a:lnTo>
                    <a:pt x="19" y="342"/>
                  </a:lnTo>
                  <a:lnTo>
                    <a:pt x="21" y="341"/>
                  </a:lnTo>
                  <a:lnTo>
                    <a:pt x="27" y="336"/>
                  </a:lnTo>
                  <a:lnTo>
                    <a:pt x="32" y="332"/>
                  </a:lnTo>
                  <a:lnTo>
                    <a:pt x="33" y="329"/>
                  </a:lnTo>
                  <a:lnTo>
                    <a:pt x="27" y="318"/>
                  </a:lnTo>
                  <a:lnTo>
                    <a:pt x="33" y="316"/>
                  </a:lnTo>
                  <a:lnTo>
                    <a:pt x="34" y="318"/>
                  </a:lnTo>
                  <a:lnTo>
                    <a:pt x="37" y="315"/>
                  </a:lnTo>
                  <a:lnTo>
                    <a:pt x="43" y="313"/>
                  </a:lnTo>
                  <a:lnTo>
                    <a:pt x="45" y="309"/>
                  </a:lnTo>
                  <a:lnTo>
                    <a:pt x="47" y="308"/>
                  </a:lnTo>
                  <a:lnTo>
                    <a:pt x="51" y="303"/>
                  </a:lnTo>
                  <a:lnTo>
                    <a:pt x="55" y="290"/>
                  </a:lnTo>
                  <a:lnTo>
                    <a:pt x="56" y="281"/>
                  </a:lnTo>
                  <a:lnTo>
                    <a:pt x="59" y="278"/>
                  </a:lnTo>
                  <a:lnTo>
                    <a:pt x="62" y="273"/>
                  </a:lnTo>
                  <a:lnTo>
                    <a:pt x="61" y="264"/>
                  </a:lnTo>
                  <a:lnTo>
                    <a:pt x="51" y="260"/>
                  </a:lnTo>
                  <a:lnTo>
                    <a:pt x="49" y="259"/>
                  </a:lnTo>
                  <a:lnTo>
                    <a:pt x="47" y="259"/>
                  </a:lnTo>
                  <a:lnTo>
                    <a:pt x="42" y="255"/>
                  </a:lnTo>
                  <a:lnTo>
                    <a:pt x="39" y="250"/>
                  </a:lnTo>
                  <a:lnTo>
                    <a:pt x="37" y="234"/>
                  </a:lnTo>
                  <a:lnTo>
                    <a:pt x="33" y="231"/>
                  </a:lnTo>
                  <a:lnTo>
                    <a:pt x="24" y="229"/>
                  </a:lnTo>
                  <a:lnTo>
                    <a:pt x="20" y="185"/>
                  </a:lnTo>
                  <a:lnTo>
                    <a:pt x="16" y="179"/>
                  </a:lnTo>
                  <a:lnTo>
                    <a:pt x="12" y="176"/>
                  </a:lnTo>
                  <a:lnTo>
                    <a:pt x="10" y="170"/>
                  </a:lnTo>
                  <a:lnTo>
                    <a:pt x="17" y="140"/>
                  </a:lnTo>
                  <a:lnTo>
                    <a:pt x="16" y="129"/>
                  </a:lnTo>
                  <a:lnTo>
                    <a:pt x="17" y="121"/>
                  </a:lnTo>
                  <a:lnTo>
                    <a:pt x="21" y="120"/>
                  </a:lnTo>
                  <a:lnTo>
                    <a:pt x="22" y="118"/>
                  </a:lnTo>
                  <a:lnTo>
                    <a:pt x="26" y="122"/>
                  </a:lnTo>
                  <a:lnTo>
                    <a:pt x="29" y="120"/>
                  </a:lnTo>
                  <a:lnTo>
                    <a:pt x="32" y="114"/>
                  </a:lnTo>
                  <a:lnTo>
                    <a:pt x="35" y="116"/>
                  </a:lnTo>
                  <a:lnTo>
                    <a:pt x="34" y="120"/>
                  </a:lnTo>
                  <a:lnTo>
                    <a:pt x="36" y="121"/>
                  </a:lnTo>
                  <a:lnTo>
                    <a:pt x="39" y="127"/>
                  </a:lnTo>
                  <a:lnTo>
                    <a:pt x="41" y="125"/>
                  </a:lnTo>
                  <a:lnTo>
                    <a:pt x="42" y="111"/>
                  </a:lnTo>
                  <a:lnTo>
                    <a:pt x="47" y="105"/>
                  </a:lnTo>
                  <a:lnTo>
                    <a:pt x="50" y="107"/>
                  </a:lnTo>
                  <a:lnTo>
                    <a:pt x="54" y="108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70" y="111"/>
                  </a:lnTo>
                  <a:lnTo>
                    <a:pt x="76" y="112"/>
                  </a:lnTo>
                  <a:lnTo>
                    <a:pt x="86" y="111"/>
                  </a:lnTo>
                  <a:lnTo>
                    <a:pt x="88" y="113"/>
                  </a:lnTo>
                  <a:lnTo>
                    <a:pt x="93" y="119"/>
                  </a:lnTo>
                  <a:lnTo>
                    <a:pt x="95" y="117"/>
                  </a:lnTo>
                  <a:lnTo>
                    <a:pt x="100" y="117"/>
                  </a:lnTo>
                  <a:lnTo>
                    <a:pt x="109" y="111"/>
                  </a:lnTo>
                  <a:lnTo>
                    <a:pt x="110" y="108"/>
                  </a:lnTo>
                  <a:lnTo>
                    <a:pt x="108" y="105"/>
                  </a:lnTo>
                  <a:lnTo>
                    <a:pt x="106" y="102"/>
                  </a:lnTo>
                  <a:lnTo>
                    <a:pt x="102" y="100"/>
                  </a:lnTo>
                  <a:lnTo>
                    <a:pt x="100" y="92"/>
                  </a:lnTo>
                  <a:lnTo>
                    <a:pt x="97" y="89"/>
                  </a:lnTo>
                  <a:lnTo>
                    <a:pt x="106" y="70"/>
                  </a:lnTo>
                  <a:lnTo>
                    <a:pt x="113" y="67"/>
                  </a:lnTo>
                  <a:lnTo>
                    <a:pt x="116" y="61"/>
                  </a:lnTo>
                  <a:lnTo>
                    <a:pt x="120" y="60"/>
                  </a:lnTo>
                  <a:lnTo>
                    <a:pt x="131" y="58"/>
                  </a:lnTo>
                  <a:lnTo>
                    <a:pt x="134" y="60"/>
                  </a:lnTo>
                  <a:lnTo>
                    <a:pt x="135" y="62"/>
                  </a:lnTo>
                  <a:lnTo>
                    <a:pt x="133" y="78"/>
                  </a:lnTo>
                  <a:lnTo>
                    <a:pt x="143" y="89"/>
                  </a:lnTo>
                  <a:lnTo>
                    <a:pt x="148" y="102"/>
                  </a:lnTo>
                  <a:lnTo>
                    <a:pt x="152" y="105"/>
                  </a:lnTo>
                  <a:lnTo>
                    <a:pt x="155" y="105"/>
                  </a:lnTo>
                  <a:lnTo>
                    <a:pt x="155" y="101"/>
                  </a:lnTo>
                  <a:lnTo>
                    <a:pt x="155" y="98"/>
                  </a:lnTo>
                  <a:lnTo>
                    <a:pt x="160" y="104"/>
                  </a:lnTo>
                  <a:lnTo>
                    <a:pt x="158" y="106"/>
                  </a:lnTo>
                  <a:lnTo>
                    <a:pt x="159" y="111"/>
                  </a:lnTo>
                  <a:lnTo>
                    <a:pt x="162" y="111"/>
                  </a:lnTo>
                  <a:lnTo>
                    <a:pt x="162" y="104"/>
                  </a:lnTo>
                  <a:lnTo>
                    <a:pt x="163" y="100"/>
                  </a:lnTo>
                  <a:lnTo>
                    <a:pt x="168" y="95"/>
                  </a:lnTo>
                  <a:lnTo>
                    <a:pt x="172" y="92"/>
                  </a:lnTo>
                  <a:lnTo>
                    <a:pt x="175" y="91"/>
                  </a:lnTo>
                  <a:lnTo>
                    <a:pt x="181" y="86"/>
                  </a:lnTo>
                  <a:lnTo>
                    <a:pt x="186" y="84"/>
                  </a:lnTo>
                  <a:lnTo>
                    <a:pt x="191" y="81"/>
                  </a:lnTo>
                  <a:lnTo>
                    <a:pt x="198" y="80"/>
                  </a:lnTo>
                  <a:lnTo>
                    <a:pt x="200" y="79"/>
                  </a:lnTo>
                  <a:lnTo>
                    <a:pt x="206" y="78"/>
                  </a:lnTo>
                  <a:lnTo>
                    <a:pt x="209" y="79"/>
                  </a:lnTo>
                  <a:lnTo>
                    <a:pt x="215" y="83"/>
                  </a:lnTo>
                  <a:lnTo>
                    <a:pt x="220" y="84"/>
                  </a:lnTo>
                  <a:lnTo>
                    <a:pt x="224" y="84"/>
                  </a:lnTo>
                  <a:lnTo>
                    <a:pt x="228" y="80"/>
                  </a:lnTo>
                  <a:lnTo>
                    <a:pt x="234" y="75"/>
                  </a:lnTo>
                  <a:lnTo>
                    <a:pt x="241" y="70"/>
                  </a:lnTo>
                  <a:lnTo>
                    <a:pt x="249" y="69"/>
                  </a:lnTo>
                  <a:lnTo>
                    <a:pt x="251" y="70"/>
                  </a:lnTo>
                  <a:lnTo>
                    <a:pt x="256" y="67"/>
                  </a:lnTo>
                  <a:lnTo>
                    <a:pt x="258" y="65"/>
                  </a:lnTo>
                  <a:lnTo>
                    <a:pt x="260" y="64"/>
                  </a:lnTo>
                  <a:lnTo>
                    <a:pt x="266" y="52"/>
                  </a:lnTo>
                  <a:lnTo>
                    <a:pt x="269" y="51"/>
                  </a:lnTo>
                  <a:lnTo>
                    <a:pt x="270" y="47"/>
                  </a:lnTo>
                  <a:lnTo>
                    <a:pt x="273" y="43"/>
                  </a:lnTo>
                  <a:lnTo>
                    <a:pt x="278" y="40"/>
                  </a:lnTo>
                  <a:lnTo>
                    <a:pt x="280" y="40"/>
                  </a:lnTo>
                  <a:lnTo>
                    <a:pt x="282" y="38"/>
                  </a:lnTo>
                  <a:lnTo>
                    <a:pt x="284" y="33"/>
                  </a:lnTo>
                  <a:lnTo>
                    <a:pt x="292" y="19"/>
                  </a:lnTo>
                  <a:lnTo>
                    <a:pt x="293" y="15"/>
                  </a:lnTo>
                  <a:lnTo>
                    <a:pt x="290" y="9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298" y="1"/>
                  </a:lnTo>
                  <a:lnTo>
                    <a:pt x="305" y="6"/>
                  </a:lnTo>
                  <a:lnTo>
                    <a:pt x="308" y="7"/>
                  </a:lnTo>
                  <a:lnTo>
                    <a:pt x="318" y="11"/>
                  </a:lnTo>
                  <a:lnTo>
                    <a:pt x="322" y="15"/>
                  </a:lnTo>
                  <a:lnTo>
                    <a:pt x="329" y="18"/>
                  </a:lnTo>
                  <a:lnTo>
                    <a:pt x="332" y="18"/>
                  </a:lnTo>
                  <a:lnTo>
                    <a:pt x="342" y="22"/>
                  </a:lnTo>
                  <a:lnTo>
                    <a:pt x="343" y="25"/>
                  </a:lnTo>
                  <a:lnTo>
                    <a:pt x="348" y="34"/>
                  </a:lnTo>
                  <a:lnTo>
                    <a:pt x="348" y="36"/>
                  </a:lnTo>
                  <a:lnTo>
                    <a:pt x="348" y="38"/>
                  </a:lnTo>
                  <a:lnTo>
                    <a:pt x="351" y="43"/>
                  </a:lnTo>
                  <a:lnTo>
                    <a:pt x="350" y="52"/>
                  </a:lnTo>
                  <a:lnTo>
                    <a:pt x="351" y="54"/>
                  </a:lnTo>
                  <a:lnTo>
                    <a:pt x="355" y="57"/>
                  </a:lnTo>
                  <a:lnTo>
                    <a:pt x="364" y="61"/>
                  </a:lnTo>
                  <a:lnTo>
                    <a:pt x="365" y="63"/>
                  </a:lnTo>
                  <a:lnTo>
                    <a:pt x="366" y="68"/>
                  </a:lnTo>
                  <a:lnTo>
                    <a:pt x="364" y="70"/>
                  </a:lnTo>
                  <a:lnTo>
                    <a:pt x="364" y="71"/>
                  </a:lnTo>
                  <a:lnTo>
                    <a:pt x="367" y="73"/>
                  </a:lnTo>
                  <a:lnTo>
                    <a:pt x="370" y="79"/>
                  </a:lnTo>
                  <a:lnTo>
                    <a:pt x="375" y="80"/>
                  </a:lnTo>
                  <a:lnTo>
                    <a:pt x="382" y="78"/>
                  </a:lnTo>
                  <a:lnTo>
                    <a:pt x="391" y="80"/>
                  </a:lnTo>
                  <a:lnTo>
                    <a:pt x="403" y="78"/>
                  </a:lnTo>
                  <a:lnTo>
                    <a:pt x="409" y="78"/>
                  </a:lnTo>
                  <a:lnTo>
                    <a:pt x="417" y="86"/>
                  </a:lnTo>
                  <a:lnTo>
                    <a:pt x="422" y="98"/>
                  </a:lnTo>
                  <a:lnTo>
                    <a:pt x="425" y="108"/>
                  </a:lnTo>
                  <a:lnTo>
                    <a:pt x="424" y="120"/>
                  </a:lnTo>
                  <a:lnTo>
                    <a:pt x="419" y="129"/>
                  </a:lnTo>
                  <a:lnTo>
                    <a:pt x="410" y="139"/>
                  </a:lnTo>
                  <a:lnTo>
                    <a:pt x="410" y="142"/>
                  </a:lnTo>
                  <a:lnTo>
                    <a:pt x="416" y="167"/>
                  </a:lnTo>
                  <a:lnTo>
                    <a:pt x="422" y="178"/>
                  </a:lnTo>
                  <a:lnTo>
                    <a:pt x="429" y="180"/>
                  </a:lnTo>
                  <a:lnTo>
                    <a:pt x="438" y="181"/>
                  </a:lnTo>
                  <a:lnTo>
                    <a:pt x="446" y="184"/>
                  </a:lnTo>
                  <a:lnTo>
                    <a:pt x="457" y="182"/>
                  </a:lnTo>
                  <a:lnTo>
                    <a:pt x="471" y="172"/>
                  </a:lnTo>
                  <a:lnTo>
                    <a:pt x="474" y="164"/>
                  </a:lnTo>
                  <a:lnTo>
                    <a:pt x="487" y="163"/>
                  </a:lnTo>
                  <a:lnTo>
                    <a:pt x="508" y="151"/>
                  </a:lnTo>
                  <a:lnTo>
                    <a:pt x="509" y="146"/>
                  </a:lnTo>
                  <a:lnTo>
                    <a:pt x="510" y="150"/>
                  </a:lnTo>
                  <a:lnTo>
                    <a:pt x="516" y="149"/>
                  </a:lnTo>
                  <a:lnTo>
                    <a:pt x="521" y="154"/>
                  </a:lnTo>
                  <a:lnTo>
                    <a:pt x="529" y="157"/>
                  </a:lnTo>
                  <a:lnTo>
                    <a:pt x="527" y="164"/>
                  </a:lnTo>
                  <a:lnTo>
                    <a:pt x="524" y="165"/>
                  </a:lnTo>
                  <a:lnTo>
                    <a:pt x="520" y="167"/>
                  </a:lnTo>
                  <a:lnTo>
                    <a:pt x="518" y="167"/>
                  </a:lnTo>
                  <a:lnTo>
                    <a:pt x="517" y="169"/>
                  </a:lnTo>
                  <a:lnTo>
                    <a:pt x="514" y="169"/>
                  </a:lnTo>
                  <a:lnTo>
                    <a:pt x="514" y="170"/>
                  </a:lnTo>
                  <a:lnTo>
                    <a:pt x="516" y="174"/>
                  </a:lnTo>
                  <a:lnTo>
                    <a:pt x="517" y="177"/>
                  </a:lnTo>
                  <a:lnTo>
                    <a:pt x="521" y="181"/>
                  </a:lnTo>
                  <a:lnTo>
                    <a:pt x="529" y="193"/>
                  </a:lnTo>
                  <a:lnTo>
                    <a:pt x="538" y="205"/>
                  </a:lnTo>
                  <a:lnTo>
                    <a:pt x="559" y="215"/>
                  </a:lnTo>
                  <a:lnTo>
                    <a:pt x="560" y="216"/>
                  </a:lnTo>
                  <a:lnTo>
                    <a:pt x="563" y="217"/>
                  </a:lnTo>
                  <a:lnTo>
                    <a:pt x="566" y="216"/>
                  </a:lnTo>
                  <a:lnTo>
                    <a:pt x="567" y="233"/>
                  </a:lnTo>
                  <a:lnTo>
                    <a:pt x="581" y="235"/>
                  </a:lnTo>
                  <a:lnTo>
                    <a:pt x="592" y="234"/>
                  </a:lnTo>
                  <a:lnTo>
                    <a:pt x="602" y="232"/>
                  </a:lnTo>
                  <a:lnTo>
                    <a:pt x="615" y="234"/>
                  </a:lnTo>
                  <a:lnTo>
                    <a:pt x="623" y="233"/>
                  </a:lnTo>
                  <a:lnTo>
                    <a:pt x="649" y="235"/>
                  </a:lnTo>
                  <a:lnTo>
                    <a:pt x="691" y="237"/>
                  </a:lnTo>
                  <a:lnTo>
                    <a:pt x="716" y="236"/>
                  </a:lnTo>
                  <a:lnTo>
                    <a:pt x="726" y="237"/>
                  </a:lnTo>
                  <a:lnTo>
                    <a:pt x="698" y="311"/>
                  </a:lnTo>
                  <a:lnTo>
                    <a:pt x="684" y="352"/>
                  </a:lnTo>
                  <a:lnTo>
                    <a:pt x="694" y="377"/>
                  </a:lnTo>
                  <a:lnTo>
                    <a:pt x="693" y="403"/>
                  </a:lnTo>
                  <a:lnTo>
                    <a:pt x="692" y="404"/>
                  </a:lnTo>
                  <a:lnTo>
                    <a:pt x="686" y="402"/>
                  </a:lnTo>
                  <a:lnTo>
                    <a:pt x="684" y="402"/>
                  </a:lnTo>
                  <a:lnTo>
                    <a:pt x="671" y="398"/>
                  </a:lnTo>
                  <a:lnTo>
                    <a:pt x="668" y="397"/>
                  </a:lnTo>
                  <a:lnTo>
                    <a:pt x="653" y="391"/>
                  </a:lnTo>
                  <a:lnTo>
                    <a:pt x="643" y="388"/>
                  </a:lnTo>
                  <a:lnTo>
                    <a:pt x="630" y="387"/>
                  </a:lnTo>
                  <a:lnTo>
                    <a:pt x="615" y="386"/>
                  </a:lnTo>
                  <a:lnTo>
                    <a:pt x="601" y="384"/>
                  </a:lnTo>
                  <a:lnTo>
                    <a:pt x="599" y="385"/>
                  </a:lnTo>
                  <a:lnTo>
                    <a:pt x="598" y="383"/>
                  </a:lnTo>
                  <a:lnTo>
                    <a:pt x="604" y="379"/>
                  </a:lnTo>
                  <a:lnTo>
                    <a:pt x="609" y="379"/>
                  </a:lnTo>
                  <a:lnTo>
                    <a:pt x="616" y="376"/>
                  </a:lnTo>
                  <a:lnTo>
                    <a:pt x="616" y="374"/>
                  </a:lnTo>
                  <a:lnTo>
                    <a:pt x="618" y="373"/>
                  </a:lnTo>
                  <a:lnTo>
                    <a:pt x="621" y="366"/>
                  </a:lnTo>
                  <a:lnTo>
                    <a:pt x="621" y="364"/>
                  </a:lnTo>
                  <a:lnTo>
                    <a:pt x="618" y="361"/>
                  </a:lnTo>
                  <a:lnTo>
                    <a:pt x="612" y="359"/>
                  </a:lnTo>
                  <a:lnTo>
                    <a:pt x="606" y="358"/>
                  </a:lnTo>
                  <a:lnTo>
                    <a:pt x="603" y="361"/>
                  </a:lnTo>
                  <a:lnTo>
                    <a:pt x="601" y="363"/>
                  </a:lnTo>
                  <a:lnTo>
                    <a:pt x="599" y="366"/>
                  </a:lnTo>
                  <a:lnTo>
                    <a:pt x="599" y="368"/>
                  </a:lnTo>
                  <a:lnTo>
                    <a:pt x="597" y="369"/>
                  </a:lnTo>
                  <a:lnTo>
                    <a:pt x="592" y="369"/>
                  </a:lnTo>
                  <a:lnTo>
                    <a:pt x="589" y="374"/>
                  </a:lnTo>
                  <a:lnTo>
                    <a:pt x="586" y="372"/>
                  </a:lnTo>
                  <a:lnTo>
                    <a:pt x="586" y="370"/>
                  </a:lnTo>
                  <a:lnTo>
                    <a:pt x="591" y="367"/>
                  </a:lnTo>
                  <a:lnTo>
                    <a:pt x="592" y="364"/>
                  </a:lnTo>
                  <a:lnTo>
                    <a:pt x="591" y="363"/>
                  </a:lnTo>
                  <a:lnTo>
                    <a:pt x="589" y="362"/>
                  </a:lnTo>
                  <a:lnTo>
                    <a:pt x="587" y="359"/>
                  </a:lnTo>
                  <a:lnTo>
                    <a:pt x="585" y="358"/>
                  </a:lnTo>
                  <a:lnTo>
                    <a:pt x="585" y="357"/>
                  </a:lnTo>
                  <a:lnTo>
                    <a:pt x="586" y="355"/>
                  </a:lnTo>
                  <a:lnTo>
                    <a:pt x="586" y="354"/>
                  </a:lnTo>
                  <a:lnTo>
                    <a:pt x="582" y="352"/>
                  </a:lnTo>
                  <a:lnTo>
                    <a:pt x="581" y="349"/>
                  </a:lnTo>
                  <a:lnTo>
                    <a:pt x="578" y="348"/>
                  </a:lnTo>
                  <a:lnTo>
                    <a:pt x="577" y="348"/>
                  </a:lnTo>
                  <a:lnTo>
                    <a:pt x="575" y="349"/>
                  </a:lnTo>
                  <a:lnTo>
                    <a:pt x="570" y="350"/>
                  </a:lnTo>
                  <a:lnTo>
                    <a:pt x="569" y="351"/>
                  </a:lnTo>
                  <a:lnTo>
                    <a:pt x="565" y="356"/>
                  </a:lnTo>
                  <a:lnTo>
                    <a:pt x="562" y="364"/>
                  </a:lnTo>
                  <a:lnTo>
                    <a:pt x="560" y="366"/>
                  </a:lnTo>
                  <a:lnTo>
                    <a:pt x="554" y="366"/>
                  </a:lnTo>
                  <a:lnTo>
                    <a:pt x="551" y="368"/>
                  </a:lnTo>
                  <a:lnTo>
                    <a:pt x="549" y="370"/>
                  </a:lnTo>
                  <a:lnTo>
                    <a:pt x="547" y="371"/>
                  </a:lnTo>
                  <a:lnTo>
                    <a:pt x="547" y="372"/>
                  </a:lnTo>
                  <a:lnTo>
                    <a:pt x="547" y="376"/>
                  </a:lnTo>
                  <a:lnTo>
                    <a:pt x="549" y="377"/>
                  </a:lnTo>
                  <a:lnTo>
                    <a:pt x="552" y="378"/>
                  </a:lnTo>
                  <a:lnTo>
                    <a:pt x="557" y="378"/>
                  </a:lnTo>
                  <a:lnTo>
                    <a:pt x="557" y="379"/>
                  </a:lnTo>
                  <a:lnTo>
                    <a:pt x="557" y="380"/>
                  </a:lnTo>
                  <a:lnTo>
                    <a:pt x="557" y="386"/>
                  </a:lnTo>
                  <a:lnTo>
                    <a:pt x="551" y="388"/>
                  </a:lnTo>
                  <a:lnTo>
                    <a:pt x="541" y="389"/>
                  </a:lnTo>
                  <a:lnTo>
                    <a:pt x="538" y="388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5" y="389"/>
                  </a:lnTo>
                  <a:lnTo>
                    <a:pt x="535" y="391"/>
                  </a:lnTo>
                  <a:lnTo>
                    <a:pt x="535" y="392"/>
                  </a:lnTo>
                  <a:lnTo>
                    <a:pt x="532" y="392"/>
                  </a:lnTo>
                  <a:lnTo>
                    <a:pt x="529" y="392"/>
                  </a:lnTo>
                  <a:lnTo>
                    <a:pt x="528" y="392"/>
                  </a:lnTo>
                  <a:lnTo>
                    <a:pt x="527" y="393"/>
                  </a:lnTo>
                  <a:lnTo>
                    <a:pt x="525" y="394"/>
                  </a:lnTo>
                  <a:lnTo>
                    <a:pt x="521" y="395"/>
                  </a:lnTo>
                  <a:lnTo>
                    <a:pt x="520" y="398"/>
                  </a:lnTo>
                  <a:lnTo>
                    <a:pt x="519" y="399"/>
                  </a:lnTo>
                  <a:lnTo>
                    <a:pt x="517" y="401"/>
                  </a:lnTo>
                  <a:lnTo>
                    <a:pt x="516" y="404"/>
                  </a:lnTo>
                  <a:lnTo>
                    <a:pt x="513" y="405"/>
                  </a:lnTo>
                  <a:lnTo>
                    <a:pt x="505" y="408"/>
                  </a:lnTo>
                  <a:lnTo>
                    <a:pt x="503" y="409"/>
                  </a:lnTo>
                  <a:lnTo>
                    <a:pt x="501" y="414"/>
                  </a:lnTo>
                  <a:lnTo>
                    <a:pt x="501" y="417"/>
                  </a:lnTo>
                  <a:lnTo>
                    <a:pt x="501" y="419"/>
                  </a:lnTo>
                  <a:lnTo>
                    <a:pt x="500" y="420"/>
                  </a:lnTo>
                  <a:lnTo>
                    <a:pt x="496" y="420"/>
                  </a:lnTo>
                  <a:lnTo>
                    <a:pt x="492" y="422"/>
                  </a:lnTo>
                  <a:lnTo>
                    <a:pt x="489" y="426"/>
                  </a:lnTo>
                  <a:lnTo>
                    <a:pt x="486" y="426"/>
                  </a:lnTo>
                  <a:lnTo>
                    <a:pt x="483" y="426"/>
                  </a:lnTo>
                  <a:lnTo>
                    <a:pt x="480" y="427"/>
                  </a:lnTo>
                  <a:lnTo>
                    <a:pt x="471" y="428"/>
                  </a:lnTo>
                  <a:lnTo>
                    <a:pt x="469" y="430"/>
                  </a:lnTo>
                  <a:lnTo>
                    <a:pt x="465" y="431"/>
                  </a:lnTo>
                  <a:lnTo>
                    <a:pt x="465" y="432"/>
                  </a:lnTo>
                  <a:lnTo>
                    <a:pt x="464" y="432"/>
                  </a:lnTo>
                  <a:lnTo>
                    <a:pt x="461" y="432"/>
                  </a:lnTo>
                  <a:lnTo>
                    <a:pt x="458" y="435"/>
                  </a:lnTo>
                  <a:lnTo>
                    <a:pt x="449" y="436"/>
                  </a:lnTo>
                  <a:lnTo>
                    <a:pt x="443" y="438"/>
                  </a:lnTo>
                  <a:lnTo>
                    <a:pt x="440" y="439"/>
                  </a:lnTo>
                  <a:lnTo>
                    <a:pt x="440" y="442"/>
                  </a:lnTo>
                  <a:lnTo>
                    <a:pt x="426" y="446"/>
                  </a:lnTo>
                  <a:lnTo>
                    <a:pt x="425" y="448"/>
                  </a:lnTo>
                  <a:lnTo>
                    <a:pt x="414" y="451"/>
                  </a:lnTo>
                  <a:lnTo>
                    <a:pt x="412" y="454"/>
                  </a:lnTo>
                  <a:lnTo>
                    <a:pt x="407" y="456"/>
                  </a:lnTo>
                  <a:lnTo>
                    <a:pt x="400" y="460"/>
                  </a:lnTo>
                  <a:lnTo>
                    <a:pt x="398" y="460"/>
                  </a:lnTo>
                  <a:lnTo>
                    <a:pt x="397" y="461"/>
                  </a:lnTo>
                  <a:lnTo>
                    <a:pt x="395" y="462"/>
                  </a:lnTo>
                  <a:lnTo>
                    <a:pt x="395" y="463"/>
                  </a:lnTo>
                  <a:lnTo>
                    <a:pt x="392" y="462"/>
                  </a:lnTo>
                  <a:lnTo>
                    <a:pt x="391" y="463"/>
                  </a:lnTo>
                  <a:lnTo>
                    <a:pt x="392" y="464"/>
                  </a:lnTo>
                  <a:lnTo>
                    <a:pt x="391" y="465"/>
                  </a:lnTo>
                  <a:lnTo>
                    <a:pt x="388" y="464"/>
                  </a:lnTo>
                  <a:lnTo>
                    <a:pt x="388" y="466"/>
                  </a:lnTo>
                  <a:lnTo>
                    <a:pt x="386" y="466"/>
                  </a:lnTo>
                  <a:lnTo>
                    <a:pt x="387" y="467"/>
                  </a:lnTo>
                  <a:lnTo>
                    <a:pt x="385" y="468"/>
                  </a:lnTo>
                  <a:lnTo>
                    <a:pt x="384" y="468"/>
                  </a:lnTo>
                  <a:lnTo>
                    <a:pt x="383" y="469"/>
                  </a:lnTo>
                  <a:lnTo>
                    <a:pt x="381" y="470"/>
                  </a:lnTo>
                  <a:lnTo>
                    <a:pt x="376" y="473"/>
                  </a:lnTo>
                  <a:lnTo>
                    <a:pt x="375" y="472"/>
                  </a:lnTo>
                  <a:lnTo>
                    <a:pt x="375" y="474"/>
                  </a:lnTo>
                  <a:lnTo>
                    <a:pt x="372" y="474"/>
                  </a:lnTo>
                  <a:lnTo>
                    <a:pt x="370" y="476"/>
                  </a:lnTo>
                  <a:lnTo>
                    <a:pt x="368" y="476"/>
                  </a:lnTo>
                  <a:lnTo>
                    <a:pt x="364" y="476"/>
                  </a:lnTo>
                  <a:lnTo>
                    <a:pt x="361" y="476"/>
                  </a:lnTo>
                  <a:lnTo>
                    <a:pt x="355" y="476"/>
                  </a:lnTo>
                  <a:lnTo>
                    <a:pt x="353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40" y="475"/>
                  </a:lnTo>
                  <a:lnTo>
                    <a:pt x="337" y="477"/>
                  </a:lnTo>
                  <a:lnTo>
                    <a:pt x="335" y="477"/>
                  </a:lnTo>
                  <a:lnTo>
                    <a:pt x="334" y="479"/>
                  </a:lnTo>
                  <a:lnTo>
                    <a:pt x="333" y="479"/>
                  </a:lnTo>
                  <a:lnTo>
                    <a:pt x="333" y="480"/>
                  </a:lnTo>
                  <a:lnTo>
                    <a:pt x="330" y="481"/>
                  </a:lnTo>
                  <a:lnTo>
                    <a:pt x="321" y="480"/>
                  </a:lnTo>
                  <a:lnTo>
                    <a:pt x="318" y="481"/>
                  </a:lnTo>
                  <a:lnTo>
                    <a:pt x="315" y="479"/>
                  </a:lnTo>
                  <a:lnTo>
                    <a:pt x="309" y="477"/>
                  </a:lnTo>
                  <a:lnTo>
                    <a:pt x="304" y="474"/>
                  </a:lnTo>
                  <a:lnTo>
                    <a:pt x="299" y="473"/>
                  </a:lnTo>
                  <a:lnTo>
                    <a:pt x="296" y="472"/>
                  </a:lnTo>
                  <a:lnTo>
                    <a:pt x="280" y="469"/>
                  </a:lnTo>
                  <a:lnTo>
                    <a:pt x="275" y="469"/>
                  </a:lnTo>
                  <a:lnTo>
                    <a:pt x="260" y="462"/>
                  </a:lnTo>
                  <a:lnTo>
                    <a:pt x="255" y="460"/>
                  </a:lnTo>
                  <a:lnTo>
                    <a:pt x="250" y="460"/>
                  </a:lnTo>
                  <a:lnTo>
                    <a:pt x="244" y="457"/>
                  </a:lnTo>
                  <a:lnTo>
                    <a:pt x="244" y="456"/>
                  </a:lnTo>
                  <a:lnTo>
                    <a:pt x="244" y="454"/>
                  </a:lnTo>
                  <a:lnTo>
                    <a:pt x="243" y="454"/>
                  </a:lnTo>
                  <a:lnTo>
                    <a:pt x="242" y="451"/>
                  </a:lnTo>
                  <a:lnTo>
                    <a:pt x="241" y="450"/>
                  </a:lnTo>
                  <a:lnTo>
                    <a:pt x="238" y="450"/>
                  </a:lnTo>
                  <a:lnTo>
                    <a:pt x="232" y="445"/>
                  </a:lnTo>
                  <a:lnTo>
                    <a:pt x="223" y="442"/>
                  </a:lnTo>
                  <a:lnTo>
                    <a:pt x="209" y="439"/>
                  </a:lnTo>
                  <a:lnTo>
                    <a:pt x="205" y="440"/>
                  </a:lnTo>
                  <a:lnTo>
                    <a:pt x="202" y="439"/>
                  </a:lnTo>
                  <a:lnTo>
                    <a:pt x="198" y="439"/>
                  </a:lnTo>
                  <a:lnTo>
                    <a:pt x="195" y="440"/>
                  </a:lnTo>
                  <a:lnTo>
                    <a:pt x="186" y="440"/>
                  </a:lnTo>
                  <a:lnTo>
                    <a:pt x="177" y="438"/>
                  </a:lnTo>
                  <a:lnTo>
                    <a:pt x="175" y="437"/>
                  </a:lnTo>
                  <a:lnTo>
                    <a:pt x="169" y="435"/>
                  </a:lnTo>
                  <a:lnTo>
                    <a:pt x="165" y="437"/>
                  </a:lnTo>
                  <a:lnTo>
                    <a:pt x="162" y="436"/>
                  </a:lnTo>
                  <a:lnTo>
                    <a:pt x="152" y="434"/>
                  </a:lnTo>
                  <a:lnTo>
                    <a:pt x="149" y="434"/>
                  </a:lnTo>
                  <a:lnTo>
                    <a:pt x="143" y="436"/>
                  </a:lnTo>
                  <a:lnTo>
                    <a:pt x="133" y="434"/>
                  </a:lnTo>
                  <a:lnTo>
                    <a:pt x="128" y="434"/>
                  </a:lnTo>
                  <a:lnTo>
                    <a:pt x="125" y="429"/>
                  </a:lnTo>
                  <a:lnTo>
                    <a:pt x="114" y="423"/>
                  </a:lnTo>
                  <a:lnTo>
                    <a:pt x="111" y="420"/>
                  </a:lnTo>
                  <a:lnTo>
                    <a:pt x="106" y="416"/>
                  </a:lnTo>
                  <a:lnTo>
                    <a:pt x="101" y="414"/>
                  </a:lnTo>
                  <a:lnTo>
                    <a:pt x="100" y="412"/>
                  </a:lnTo>
                  <a:lnTo>
                    <a:pt x="97" y="411"/>
                  </a:lnTo>
                  <a:lnTo>
                    <a:pt x="95" y="410"/>
                  </a:lnTo>
                  <a:lnTo>
                    <a:pt x="94" y="410"/>
                  </a:lnTo>
                  <a:lnTo>
                    <a:pt x="91" y="408"/>
                  </a:lnTo>
                  <a:lnTo>
                    <a:pt x="83" y="403"/>
                  </a:lnTo>
                  <a:lnTo>
                    <a:pt x="82" y="401"/>
                  </a:lnTo>
                  <a:lnTo>
                    <a:pt x="68" y="396"/>
                  </a:lnTo>
                  <a:lnTo>
                    <a:pt x="63" y="392"/>
                  </a:lnTo>
                  <a:lnTo>
                    <a:pt x="58" y="392"/>
                  </a:lnTo>
                  <a:lnTo>
                    <a:pt x="51" y="389"/>
                  </a:lnTo>
                  <a:lnTo>
                    <a:pt x="43" y="388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4" y="383"/>
                  </a:lnTo>
                  <a:lnTo>
                    <a:pt x="12" y="379"/>
                  </a:lnTo>
                  <a:lnTo>
                    <a:pt x="8" y="377"/>
                  </a:lnTo>
                  <a:lnTo>
                    <a:pt x="9" y="376"/>
                  </a:lnTo>
                  <a:lnTo>
                    <a:pt x="0" y="36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C837795A-67C2-1F2C-9A04-E5B3DD45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703" y="5261855"/>
              <a:ext cx="1002135" cy="873127"/>
            </a:xfrm>
            <a:custGeom>
              <a:avLst/>
              <a:gdLst>
                <a:gd name="T0" fmla="*/ 2147483647 w 590"/>
                <a:gd name="T1" fmla="*/ 2147483647 h 544"/>
                <a:gd name="T2" fmla="*/ 2147483647 w 590"/>
                <a:gd name="T3" fmla="*/ 2147483647 h 544"/>
                <a:gd name="T4" fmla="*/ 2147483647 w 590"/>
                <a:gd name="T5" fmla="*/ 2147483647 h 544"/>
                <a:gd name="T6" fmla="*/ 2147483647 w 590"/>
                <a:gd name="T7" fmla="*/ 2147483647 h 544"/>
                <a:gd name="T8" fmla="*/ 2147483647 w 590"/>
                <a:gd name="T9" fmla="*/ 2147483647 h 544"/>
                <a:gd name="T10" fmla="*/ 2147483647 w 590"/>
                <a:gd name="T11" fmla="*/ 2147483647 h 544"/>
                <a:gd name="T12" fmla="*/ 2147483647 w 590"/>
                <a:gd name="T13" fmla="*/ 2147483647 h 544"/>
                <a:gd name="T14" fmla="*/ 2147483647 w 590"/>
                <a:gd name="T15" fmla="*/ 2147483647 h 544"/>
                <a:gd name="T16" fmla="*/ 2147483647 w 590"/>
                <a:gd name="T17" fmla="*/ 2147483647 h 544"/>
                <a:gd name="T18" fmla="*/ 2147483647 w 590"/>
                <a:gd name="T19" fmla="*/ 2147483647 h 544"/>
                <a:gd name="T20" fmla="*/ 2147483647 w 590"/>
                <a:gd name="T21" fmla="*/ 2147483647 h 544"/>
                <a:gd name="T22" fmla="*/ 2147483647 w 590"/>
                <a:gd name="T23" fmla="*/ 2147483647 h 544"/>
                <a:gd name="T24" fmla="*/ 2147483647 w 590"/>
                <a:gd name="T25" fmla="*/ 2147483647 h 544"/>
                <a:gd name="T26" fmla="*/ 2147483647 w 590"/>
                <a:gd name="T27" fmla="*/ 2147483647 h 544"/>
                <a:gd name="T28" fmla="*/ 2147483647 w 590"/>
                <a:gd name="T29" fmla="*/ 2147483647 h 544"/>
                <a:gd name="T30" fmla="*/ 2147483647 w 590"/>
                <a:gd name="T31" fmla="*/ 2147483647 h 544"/>
                <a:gd name="T32" fmla="*/ 2147483647 w 590"/>
                <a:gd name="T33" fmla="*/ 2147483647 h 544"/>
                <a:gd name="T34" fmla="*/ 2147483647 w 590"/>
                <a:gd name="T35" fmla="*/ 2147483647 h 544"/>
                <a:gd name="T36" fmla="*/ 2147483647 w 590"/>
                <a:gd name="T37" fmla="*/ 2147483647 h 544"/>
                <a:gd name="T38" fmla="*/ 2147483647 w 590"/>
                <a:gd name="T39" fmla="*/ 2147483647 h 544"/>
                <a:gd name="T40" fmla="*/ 2147483647 w 590"/>
                <a:gd name="T41" fmla="*/ 2147483647 h 544"/>
                <a:gd name="T42" fmla="*/ 2147483647 w 590"/>
                <a:gd name="T43" fmla="*/ 2147483647 h 544"/>
                <a:gd name="T44" fmla="*/ 2147483647 w 590"/>
                <a:gd name="T45" fmla="*/ 2147483647 h 544"/>
                <a:gd name="T46" fmla="*/ 2147483647 w 590"/>
                <a:gd name="T47" fmla="*/ 2147483647 h 544"/>
                <a:gd name="T48" fmla="*/ 2147483647 w 590"/>
                <a:gd name="T49" fmla="*/ 2147483647 h 544"/>
                <a:gd name="T50" fmla="*/ 2147483647 w 590"/>
                <a:gd name="T51" fmla="*/ 2147483647 h 544"/>
                <a:gd name="T52" fmla="*/ 2147483647 w 590"/>
                <a:gd name="T53" fmla="*/ 2147483647 h 544"/>
                <a:gd name="T54" fmla="*/ 2147483647 w 590"/>
                <a:gd name="T55" fmla="*/ 2147483647 h 544"/>
                <a:gd name="T56" fmla="*/ 2147483647 w 590"/>
                <a:gd name="T57" fmla="*/ 2147483647 h 544"/>
                <a:gd name="T58" fmla="*/ 2147483647 w 590"/>
                <a:gd name="T59" fmla="*/ 2147483647 h 544"/>
                <a:gd name="T60" fmla="*/ 2147483647 w 590"/>
                <a:gd name="T61" fmla="*/ 2147483647 h 544"/>
                <a:gd name="T62" fmla="*/ 2147483647 w 590"/>
                <a:gd name="T63" fmla="*/ 2147483647 h 544"/>
                <a:gd name="T64" fmla="*/ 2147483647 w 590"/>
                <a:gd name="T65" fmla="*/ 2147483647 h 544"/>
                <a:gd name="T66" fmla="*/ 2147483647 w 590"/>
                <a:gd name="T67" fmla="*/ 2147483647 h 544"/>
                <a:gd name="T68" fmla="*/ 2147483647 w 590"/>
                <a:gd name="T69" fmla="*/ 2147483647 h 544"/>
                <a:gd name="T70" fmla="*/ 2147483647 w 590"/>
                <a:gd name="T71" fmla="*/ 2147483647 h 544"/>
                <a:gd name="T72" fmla="*/ 2147483647 w 590"/>
                <a:gd name="T73" fmla="*/ 2147483647 h 544"/>
                <a:gd name="T74" fmla="*/ 2147483647 w 590"/>
                <a:gd name="T75" fmla="*/ 2147483647 h 544"/>
                <a:gd name="T76" fmla="*/ 2147483647 w 590"/>
                <a:gd name="T77" fmla="*/ 2147483647 h 544"/>
                <a:gd name="T78" fmla="*/ 2147483647 w 590"/>
                <a:gd name="T79" fmla="*/ 2147483647 h 544"/>
                <a:gd name="T80" fmla="*/ 2147483647 w 590"/>
                <a:gd name="T81" fmla="*/ 2147483647 h 544"/>
                <a:gd name="T82" fmla="*/ 2147483647 w 590"/>
                <a:gd name="T83" fmla="*/ 2147483647 h 544"/>
                <a:gd name="T84" fmla="*/ 2147483647 w 590"/>
                <a:gd name="T85" fmla="*/ 2147483647 h 544"/>
                <a:gd name="T86" fmla="*/ 2147483647 w 590"/>
                <a:gd name="T87" fmla="*/ 2147483647 h 544"/>
                <a:gd name="T88" fmla="*/ 2147483647 w 590"/>
                <a:gd name="T89" fmla="*/ 2147483647 h 544"/>
                <a:gd name="T90" fmla="*/ 2147483647 w 590"/>
                <a:gd name="T91" fmla="*/ 2147483647 h 544"/>
                <a:gd name="T92" fmla="*/ 2147483647 w 590"/>
                <a:gd name="T93" fmla="*/ 2147483647 h 544"/>
                <a:gd name="T94" fmla="*/ 2147483647 w 590"/>
                <a:gd name="T95" fmla="*/ 2147483647 h 544"/>
                <a:gd name="T96" fmla="*/ 2147483647 w 590"/>
                <a:gd name="T97" fmla="*/ 2147483647 h 544"/>
                <a:gd name="T98" fmla="*/ 2147483647 w 590"/>
                <a:gd name="T99" fmla="*/ 2147483647 h 544"/>
                <a:gd name="T100" fmla="*/ 2147483647 w 590"/>
                <a:gd name="T101" fmla="*/ 2147483647 h 544"/>
                <a:gd name="T102" fmla="*/ 2147483647 w 590"/>
                <a:gd name="T103" fmla="*/ 2147483647 h 544"/>
                <a:gd name="T104" fmla="*/ 2147483647 w 590"/>
                <a:gd name="T105" fmla="*/ 2147483647 h 544"/>
                <a:gd name="T106" fmla="*/ 2147483647 w 590"/>
                <a:gd name="T107" fmla="*/ 2147483647 h 544"/>
                <a:gd name="T108" fmla="*/ 2147483647 w 590"/>
                <a:gd name="T109" fmla="*/ 2147483647 h 544"/>
                <a:gd name="T110" fmla="*/ 2147483647 w 590"/>
                <a:gd name="T111" fmla="*/ 2147483647 h 544"/>
                <a:gd name="T112" fmla="*/ 2147483647 w 590"/>
                <a:gd name="T113" fmla="*/ 2147483647 h 544"/>
                <a:gd name="T114" fmla="*/ 0 w 590"/>
                <a:gd name="T115" fmla="*/ 2147483647 h 5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0"/>
                <a:gd name="T175" fmla="*/ 0 h 544"/>
                <a:gd name="T176" fmla="*/ 590 w 590"/>
                <a:gd name="T177" fmla="*/ 544 h 5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0" h="544">
                  <a:moveTo>
                    <a:pt x="0" y="257"/>
                  </a:moveTo>
                  <a:lnTo>
                    <a:pt x="14" y="216"/>
                  </a:lnTo>
                  <a:lnTo>
                    <a:pt x="42" y="142"/>
                  </a:lnTo>
                  <a:lnTo>
                    <a:pt x="47" y="136"/>
                  </a:lnTo>
                  <a:lnTo>
                    <a:pt x="59" y="128"/>
                  </a:lnTo>
                  <a:lnTo>
                    <a:pt x="65" y="127"/>
                  </a:lnTo>
                  <a:lnTo>
                    <a:pt x="64" y="125"/>
                  </a:lnTo>
                  <a:lnTo>
                    <a:pt x="70" y="121"/>
                  </a:lnTo>
                  <a:lnTo>
                    <a:pt x="74" y="119"/>
                  </a:lnTo>
                  <a:lnTo>
                    <a:pt x="75" y="112"/>
                  </a:lnTo>
                  <a:lnTo>
                    <a:pt x="90" y="73"/>
                  </a:lnTo>
                  <a:lnTo>
                    <a:pt x="92" y="73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5" y="56"/>
                  </a:lnTo>
                  <a:lnTo>
                    <a:pt x="108" y="20"/>
                  </a:lnTo>
                  <a:lnTo>
                    <a:pt x="117" y="6"/>
                  </a:lnTo>
                  <a:lnTo>
                    <a:pt x="120" y="4"/>
                  </a:lnTo>
                  <a:lnTo>
                    <a:pt x="123" y="5"/>
                  </a:lnTo>
                  <a:lnTo>
                    <a:pt x="137" y="6"/>
                  </a:lnTo>
                  <a:lnTo>
                    <a:pt x="142" y="8"/>
                  </a:lnTo>
                  <a:lnTo>
                    <a:pt x="151" y="19"/>
                  </a:lnTo>
                  <a:lnTo>
                    <a:pt x="159" y="23"/>
                  </a:lnTo>
                  <a:lnTo>
                    <a:pt x="160" y="31"/>
                  </a:lnTo>
                  <a:lnTo>
                    <a:pt x="158" y="41"/>
                  </a:lnTo>
                  <a:lnTo>
                    <a:pt x="158" y="54"/>
                  </a:lnTo>
                  <a:lnTo>
                    <a:pt x="161" y="58"/>
                  </a:lnTo>
                  <a:lnTo>
                    <a:pt x="166" y="77"/>
                  </a:lnTo>
                  <a:lnTo>
                    <a:pt x="169" y="79"/>
                  </a:lnTo>
                  <a:lnTo>
                    <a:pt x="184" y="79"/>
                  </a:lnTo>
                  <a:lnTo>
                    <a:pt x="191" y="83"/>
                  </a:lnTo>
                  <a:lnTo>
                    <a:pt x="200" y="96"/>
                  </a:lnTo>
                  <a:lnTo>
                    <a:pt x="205" y="96"/>
                  </a:lnTo>
                  <a:lnTo>
                    <a:pt x="213" y="97"/>
                  </a:lnTo>
                  <a:lnTo>
                    <a:pt x="215" y="96"/>
                  </a:lnTo>
                  <a:lnTo>
                    <a:pt x="236" y="68"/>
                  </a:lnTo>
                  <a:lnTo>
                    <a:pt x="260" y="40"/>
                  </a:lnTo>
                  <a:lnTo>
                    <a:pt x="261" y="35"/>
                  </a:lnTo>
                  <a:lnTo>
                    <a:pt x="263" y="34"/>
                  </a:lnTo>
                  <a:lnTo>
                    <a:pt x="266" y="32"/>
                  </a:lnTo>
                  <a:lnTo>
                    <a:pt x="270" y="28"/>
                  </a:lnTo>
                  <a:lnTo>
                    <a:pt x="279" y="23"/>
                  </a:lnTo>
                  <a:lnTo>
                    <a:pt x="283" y="22"/>
                  </a:lnTo>
                  <a:lnTo>
                    <a:pt x="286" y="19"/>
                  </a:lnTo>
                  <a:lnTo>
                    <a:pt x="295" y="19"/>
                  </a:lnTo>
                  <a:lnTo>
                    <a:pt x="297" y="19"/>
                  </a:lnTo>
                  <a:lnTo>
                    <a:pt x="300" y="17"/>
                  </a:lnTo>
                  <a:lnTo>
                    <a:pt x="303" y="5"/>
                  </a:lnTo>
                  <a:lnTo>
                    <a:pt x="305" y="5"/>
                  </a:lnTo>
                  <a:lnTo>
                    <a:pt x="316" y="0"/>
                  </a:lnTo>
                  <a:lnTo>
                    <a:pt x="317" y="3"/>
                  </a:lnTo>
                  <a:lnTo>
                    <a:pt x="318" y="8"/>
                  </a:lnTo>
                  <a:lnTo>
                    <a:pt x="319" y="9"/>
                  </a:lnTo>
                  <a:lnTo>
                    <a:pt x="322" y="9"/>
                  </a:lnTo>
                  <a:lnTo>
                    <a:pt x="325" y="6"/>
                  </a:lnTo>
                  <a:lnTo>
                    <a:pt x="331" y="11"/>
                  </a:lnTo>
                  <a:lnTo>
                    <a:pt x="332" y="13"/>
                  </a:lnTo>
                  <a:lnTo>
                    <a:pt x="337" y="14"/>
                  </a:lnTo>
                  <a:lnTo>
                    <a:pt x="341" y="11"/>
                  </a:lnTo>
                  <a:lnTo>
                    <a:pt x="345" y="11"/>
                  </a:lnTo>
                  <a:lnTo>
                    <a:pt x="347" y="14"/>
                  </a:lnTo>
                  <a:lnTo>
                    <a:pt x="348" y="22"/>
                  </a:lnTo>
                  <a:lnTo>
                    <a:pt x="352" y="34"/>
                  </a:lnTo>
                  <a:lnTo>
                    <a:pt x="355" y="36"/>
                  </a:lnTo>
                  <a:lnTo>
                    <a:pt x="364" y="36"/>
                  </a:lnTo>
                  <a:lnTo>
                    <a:pt x="368" y="40"/>
                  </a:lnTo>
                  <a:lnTo>
                    <a:pt x="375" y="50"/>
                  </a:lnTo>
                  <a:lnTo>
                    <a:pt x="374" y="55"/>
                  </a:lnTo>
                  <a:lnTo>
                    <a:pt x="370" y="63"/>
                  </a:lnTo>
                  <a:lnTo>
                    <a:pt x="370" y="70"/>
                  </a:lnTo>
                  <a:lnTo>
                    <a:pt x="373" y="72"/>
                  </a:lnTo>
                  <a:lnTo>
                    <a:pt x="390" y="74"/>
                  </a:lnTo>
                  <a:lnTo>
                    <a:pt x="397" y="77"/>
                  </a:lnTo>
                  <a:lnTo>
                    <a:pt x="397" y="81"/>
                  </a:lnTo>
                  <a:lnTo>
                    <a:pt x="400" y="81"/>
                  </a:lnTo>
                  <a:lnTo>
                    <a:pt x="411" y="81"/>
                  </a:lnTo>
                  <a:lnTo>
                    <a:pt x="413" y="87"/>
                  </a:lnTo>
                  <a:lnTo>
                    <a:pt x="417" y="87"/>
                  </a:lnTo>
                  <a:lnTo>
                    <a:pt x="416" y="92"/>
                  </a:lnTo>
                  <a:lnTo>
                    <a:pt x="414" y="93"/>
                  </a:lnTo>
                  <a:lnTo>
                    <a:pt x="412" y="99"/>
                  </a:lnTo>
                  <a:lnTo>
                    <a:pt x="410" y="99"/>
                  </a:lnTo>
                  <a:lnTo>
                    <a:pt x="409" y="102"/>
                  </a:lnTo>
                  <a:lnTo>
                    <a:pt x="412" y="102"/>
                  </a:lnTo>
                  <a:lnTo>
                    <a:pt x="433" y="110"/>
                  </a:lnTo>
                  <a:lnTo>
                    <a:pt x="472" y="145"/>
                  </a:lnTo>
                  <a:lnTo>
                    <a:pt x="496" y="160"/>
                  </a:lnTo>
                  <a:lnTo>
                    <a:pt x="522" y="173"/>
                  </a:lnTo>
                  <a:lnTo>
                    <a:pt x="543" y="191"/>
                  </a:lnTo>
                  <a:lnTo>
                    <a:pt x="561" y="214"/>
                  </a:lnTo>
                  <a:lnTo>
                    <a:pt x="576" y="218"/>
                  </a:lnTo>
                  <a:lnTo>
                    <a:pt x="589" y="224"/>
                  </a:lnTo>
                  <a:lnTo>
                    <a:pt x="583" y="252"/>
                  </a:lnTo>
                  <a:lnTo>
                    <a:pt x="568" y="281"/>
                  </a:lnTo>
                  <a:lnTo>
                    <a:pt x="388" y="297"/>
                  </a:lnTo>
                  <a:lnTo>
                    <a:pt x="371" y="319"/>
                  </a:lnTo>
                  <a:lnTo>
                    <a:pt x="361" y="337"/>
                  </a:lnTo>
                  <a:lnTo>
                    <a:pt x="328" y="397"/>
                  </a:lnTo>
                  <a:lnTo>
                    <a:pt x="319" y="402"/>
                  </a:lnTo>
                  <a:lnTo>
                    <a:pt x="316" y="405"/>
                  </a:lnTo>
                  <a:lnTo>
                    <a:pt x="316" y="407"/>
                  </a:lnTo>
                  <a:lnTo>
                    <a:pt x="316" y="410"/>
                  </a:lnTo>
                  <a:lnTo>
                    <a:pt x="322" y="412"/>
                  </a:lnTo>
                  <a:lnTo>
                    <a:pt x="323" y="428"/>
                  </a:lnTo>
                  <a:lnTo>
                    <a:pt x="318" y="439"/>
                  </a:lnTo>
                  <a:lnTo>
                    <a:pt x="322" y="444"/>
                  </a:lnTo>
                  <a:lnTo>
                    <a:pt x="336" y="448"/>
                  </a:lnTo>
                  <a:lnTo>
                    <a:pt x="335" y="470"/>
                  </a:lnTo>
                  <a:lnTo>
                    <a:pt x="331" y="477"/>
                  </a:lnTo>
                  <a:lnTo>
                    <a:pt x="324" y="482"/>
                  </a:lnTo>
                  <a:lnTo>
                    <a:pt x="326" y="504"/>
                  </a:lnTo>
                  <a:lnTo>
                    <a:pt x="325" y="510"/>
                  </a:lnTo>
                  <a:lnTo>
                    <a:pt x="328" y="526"/>
                  </a:lnTo>
                  <a:lnTo>
                    <a:pt x="317" y="543"/>
                  </a:lnTo>
                  <a:lnTo>
                    <a:pt x="313" y="540"/>
                  </a:lnTo>
                  <a:lnTo>
                    <a:pt x="311" y="538"/>
                  </a:lnTo>
                  <a:lnTo>
                    <a:pt x="313" y="538"/>
                  </a:lnTo>
                  <a:lnTo>
                    <a:pt x="310" y="535"/>
                  </a:lnTo>
                  <a:lnTo>
                    <a:pt x="309" y="536"/>
                  </a:lnTo>
                  <a:lnTo>
                    <a:pt x="267" y="498"/>
                  </a:lnTo>
                  <a:lnTo>
                    <a:pt x="266" y="498"/>
                  </a:lnTo>
                  <a:lnTo>
                    <a:pt x="247" y="481"/>
                  </a:lnTo>
                  <a:lnTo>
                    <a:pt x="248" y="481"/>
                  </a:lnTo>
                  <a:lnTo>
                    <a:pt x="245" y="477"/>
                  </a:lnTo>
                  <a:lnTo>
                    <a:pt x="246" y="479"/>
                  </a:lnTo>
                  <a:lnTo>
                    <a:pt x="241" y="476"/>
                  </a:lnTo>
                  <a:lnTo>
                    <a:pt x="230" y="464"/>
                  </a:lnTo>
                  <a:lnTo>
                    <a:pt x="229" y="459"/>
                  </a:lnTo>
                  <a:lnTo>
                    <a:pt x="228" y="457"/>
                  </a:lnTo>
                  <a:lnTo>
                    <a:pt x="223" y="458"/>
                  </a:lnTo>
                  <a:lnTo>
                    <a:pt x="207" y="440"/>
                  </a:lnTo>
                  <a:lnTo>
                    <a:pt x="208" y="442"/>
                  </a:lnTo>
                  <a:lnTo>
                    <a:pt x="209" y="439"/>
                  </a:lnTo>
                  <a:lnTo>
                    <a:pt x="203" y="436"/>
                  </a:lnTo>
                  <a:lnTo>
                    <a:pt x="202" y="433"/>
                  </a:lnTo>
                  <a:lnTo>
                    <a:pt x="200" y="433"/>
                  </a:lnTo>
                  <a:lnTo>
                    <a:pt x="200" y="432"/>
                  </a:lnTo>
                  <a:lnTo>
                    <a:pt x="194" y="430"/>
                  </a:lnTo>
                  <a:lnTo>
                    <a:pt x="190" y="427"/>
                  </a:lnTo>
                  <a:lnTo>
                    <a:pt x="189" y="427"/>
                  </a:lnTo>
                  <a:lnTo>
                    <a:pt x="192" y="430"/>
                  </a:lnTo>
                  <a:lnTo>
                    <a:pt x="188" y="426"/>
                  </a:lnTo>
                  <a:lnTo>
                    <a:pt x="185" y="424"/>
                  </a:lnTo>
                  <a:lnTo>
                    <a:pt x="182" y="421"/>
                  </a:lnTo>
                  <a:lnTo>
                    <a:pt x="178" y="418"/>
                  </a:lnTo>
                  <a:lnTo>
                    <a:pt x="159" y="401"/>
                  </a:lnTo>
                  <a:lnTo>
                    <a:pt x="155" y="398"/>
                  </a:lnTo>
                  <a:lnTo>
                    <a:pt x="154" y="396"/>
                  </a:lnTo>
                  <a:lnTo>
                    <a:pt x="134" y="381"/>
                  </a:lnTo>
                  <a:lnTo>
                    <a:pt x="132" y="379"/>
                  </a:lnTo>
                  <a:lnTo>
                    <a:pt x="123" y="371"/>
                  </a:lnTo>
                  <a:lnTo>
                    <a:pt x="108" y="360"/>
                  </a:lnTo>
                  <a:lnTo>
                    <a:pt x="95" y="352"/>
                  </a:lnTo>
                  <a:lnTo>
                    <a:pt x="93" y="350"/>
                  </a:lnTo>
                  <a:lnTo>
                    <a:pt x="90" y="348"/>
                  </a:lnTo>
                  <a:lnTo>
                    <a:pt x="78" y="340"/>
                  </a:lnTo>
                  <a:lnTo>
                    <a:pt x="74" y="337"/>
                  </a:lnTo>
                  <a:lnTo>
                    <a:pt x="64" y="331"/>
                  </a:lnTo>
                  <a:lnTo>
                    <a:pt x="60" y="329"/>
                  </a:lnTo>
                  <a:lnTo>
                    <a:pt x="56" y="326"/>
                  </a:lnTo>
                  <a:lnTo>
                    <a:pt x="48" y="322"/>
                  </a:lnTo>
                  <a:lnTo>
                    <a:pt x="41" y="319"/>
                  </a:lnTo>
                  <a:lnTo>
                    <a:pt x="38" y="319"/>
                  </a:lnTo>
                  <a:lnTo>
                    <a:pt x="35" y="317"/>
                  </a:lnTo>
                  <a:lnTo>
                    <a:pt x="34" y="315"/>
                  </a:lnTo>
                  <a:lnTo>
                    <a:pt x="32" y="313"/>
                  </a:lnTo>
                  <a:lnTo>
                    <a:pt x="24" y="313"/>
                  </a:lnTo>
                  <a:lnTo>
                    <a:pt x="19" y="313"/>
                  </a:lnTo>
                  <a:lnTo>
                    <a:pt x="10" y="309"/>
                  </a:lnTo>
                  <a:lnTo>
                    <a:pt x="9" y="308"/>
                  </a:lnTo>
                  <a:lnTo>
                    <a:pt x="10" y="282"/>
                  </a:lnTo>
                  <a:lnTo>
                    <a:pt x="0" y="257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BB7BFE83-961F-0EC9-DC89-4F8B5C4B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175" y="5104041"/>
              <a:ext cx="818646" cy="373952"/>
            </a:xfrm>
            <a:custGeom>
              <a:avLst/>
              <a:gdLst>
                <a:gd name="T0" fmla="*/ 0 w 482"/>
                <a:gd name="T1" fmla="*/ 2147483647 h 233"/>
                <a:gd name="T2" fmla="*/ 2147483647 w 482"/>
                <a:gd name="T3" fmla="*/ 2147483647 h 233"/>
                <a:gd name="T4" fmla="*/ 2147483647 w 482"/>
                <a:gd name="T5" fmla="*/ 2147483647 h 233"/>
                <a:gd name="T6" fmla="*/ 2147483647 w 482"/>
                <a:gd name="T7" fmla="*/ 2147483647 h 233"/>
                <a:gd name="T8" fmla="*/ 2147483647 w 482"/>
                <a:gd name="T9" fmla="*/ 2147483647 h 233"/>
                <a:gd name="T10" fmla="*/ 2147483647 w 482"/>
                <a:gd name="T11" fmla="*/ 2147483647 h 233"/>
                <a:gd name="T12" fmla="*/ 2147483647 w 482"/>
                <a:gd name="T13" fmla="*/ 2147483647 h 233"/>
                <a:gd name="T14" fmla="*/ 2147483647 w 482"/>
                <a:gd name="T15" fmla="*/ 2147483647 h 233"/>
                <a:gd name="T16" fmla="*/ 2147483647 w 482"/>
                <a:gd name="T17" fmla="*/ 2147483647 h 233"/>
                <a:gd name="T18" fmla="*/ 2147483647 w 482"/>
                <a:gd name="T19" fmla="*/ 2147483647 h 233"/>
                <a:gd name="T20" fmla="*/ 2147483647 w 482"/>
                <a:gd name="T21" fmla="*/ 2147483647 h 233"/>
                <a:gd name="T22" fmla="*/ 2147483647 w 482"/>
                <a:gd name="T23" fmla="*/ 2147483647 h 233"/>
                <a:gd name="T24" fmla="*/ 2147483647 w 482"/>
                <a:gd name="T25" fmla="*/ 2147483647 h 233"/>
                <a:gd name="T26" fmla="*/ 2147483647 w 482"/>
                <a:gd name="T27" fmla="*/ 2147483647 h 233"/>
                <a:gd name="T28" fmla="*/ 2147483647 w 482"/>
                <a:gd name="T29" fmla="*/ 2147483647 h 233"/>
                <a:gd name="T30" fmla="*/ 2147483647 w 482"/>
                <a:gd name="T31" fmla="*/ 2147483647 h 233"/>
                <a:gd name="T32" fmla="*/ 2147483647 w 482"/>
                <a:gd name="T33" fmla="*/ 2147483647 h 233"/>
                <a:gd name="T34" fmla="*/ 2147483647 w 482"/>
                <a:gd name="T35" fmla="*/ 2147483647 h 233"/>
                <a:gd name="T36" fmla="*/ 2147483647 w 482"/>
                <a:gd name="T37" fmla="*/ 2147483647 h 233"/>
                <a:gd name="T38" fmla="*/ 2147483647 w 482"/>
                <a:gd name="T39" fmla="*/ 2147483647 h 233"/>
                <a:gd name="T40" fmla="*/ 2147483647 w 482"/>
                <a:gd name="T41" fmla="*/ 2147483647 h 233"/>
                <a:gd name="T42" fmla="*/ 2147483647 w 482"/>
                <a:gd name="T43" fmla="*/ 2147483647 h 233"/>
                <a:gd name="T44" fmla="*/ 2147483647 w 482"/>
                <a:gd name="T45" fmla="*/ 2147483647 h 233"/>
                <a:gd name="T46" fmla="*/ 2147483647 w 482"/>
                <a:gd name="T47" fmla="*/ 2147483647 h 233"/>
                <a:gd name="T48" fmla="*/ 2147483647 w 482"/>
                <a:gd name="T49" fmla="*/ 2147483647 h 233"/>
                <a:gd name="T50" fmla="*/ 2147483647 w 482"/>
                <a:gd name="T51" fmla="*/ 2147483647 h 233"/>
                <a:gd name="T52" fmla="*/ 2147483647 w 482"/>
                <a:gd name="T53" fmla="*/ 2147483647 h 233"/>
                <a:gd name="T54" fmla="*/ 2147483647 w 482"/>
                <a:gd name="T55" fmla="*/ 2147483647 h 233"/>
                <a:gd name="T56" fmla="*/ 2147483647 w 482"/>
                <a:gd name="T57" fmla="*/ 2147483647 h 233"/>
                <a:gd name="T58" fmla="*/ 2147483647 w 482"/>
                <a:gd name="T59" fmla="*/ 2147483647 h 233"/>
                <a:gd name="T60" fmla="*/ 2147483647 w 482"/>
                <a:gd name="T61" fmla="*/ 2147483647 h 233"/>
                <a:gd name="T62" fmla="*/ 2147483647 w 482"/>
                <a:gd name="T63" fmla="*/ 2147483647 h 233"/>
                <a:gd name="T64" fmla="*/ 2147483647 w 482"/>
                <a:gd name="T65" fmla="*/ 2147483647 h 233"/>
                <a:gd name="T66" fmla="*/ 2147483647 w 482"/>
                <a:gd name="T67" fmla="*/ 2147483647 h 233"/>
                <a:gd name="T68" fmla="*/ 2147483647 w 482"/>
                <a:gd name="T69" fmla="*/ 2147483647 h 233"/>
                <a:gd name="T70" fmla="*/ 2147483647 w 482"/>
                <a:gd name="T71" fmla="*/ 2147483647 h 233"/>
                <a:gd name="T72" fmla="*/ 2147483647 w 482"/>
                <a:gd name="T73" fmla="*/ 2147483647 h 233"/>
                <a:gd name="T74" fmla="*/ 2147483647 w 482"/>
                <a:gd name="T75" fmla="*/ 2147483647 h 233"/>
                <a:gd name="T76" fmla="*/ 2147483647 w 482"/>
                <a:gd name="T77" fmla="*/ 2147483647 h 233"/>
                <a:gd name="T78" fmla="*/ 2147483647 w 482"/>
                <a:gd name="T79" fmla="*/ 2147483647 h 233"/>
                <a:gd name="T80" fmla="*/ 2147483647 w 482"/>
                <a:gd name="T81" fmla="*/ 2147483647 h 233"/>
                <a:gd name="T82" fmla="*/ 2147483647 w 482"/>
                <a:gd name="T83" fmla="*/ 2147483647 h 233"/>
                <a:gd name="T84" fmla="*/ 2147483647 w 482"/>
                <a:gd name="T85" fmla="*/ 2147483647 h 233"/>
                <a:gd name="T86" fmla="*/ 2147483647 w 482"/>
                <a:gd name="T87" fmla="*/ 2147483647 h 233"/>
                <a:gd name="T88" fmla="*/ 2147483647 w 482"/>
                <a:gd name="T89" fmla="*/ 2147483647 h 233"/>
                <a:gd name="T90" fmla="*/ 2147483647 w 482"/>
                <a:gd name="T91" fmla="*/ 2147483647 h 233"/>
                <a:gd name="T92" fmla="*/ 2147483647 w 482"/>
                <a:gd name="T93" fmla="*/ 2147483647 h 233"/>
                <a:gd name="T94" fmla="*/ 2147483647 w 482"/>
                <a:gd name="T95" fmla="*/ 2147483647 h 233"/>
                <a:gd name="T96" fmla="*/ 2147483647 w 482"/>
                <a:gd name="T97" fmla="*/ 2147483647 h 233"/>
                <a:gd name="T98" fmla="*/ 2147483647 w 482"/>
                <a:gd name="T99" fmla="*/ 2147483647 h 233"/>
                <a:gd name="T100" fmla="*/ 2147483647 w 482"/>
                <a:gd name="T101" fmla="*/ 2147483647 h 233"/>
                <a:gd name="T102" fmla="*/ 2147483647 w 482"/>
                <a:gd name="T103" fmla="*/ 2147483647 h 233"/>
                <a:gd name="T104" fmla="*/ 2147483647 w 482"/>
                <a:gd name="T105" fmla="*/ 2147483647 h 233"/>
                <a:gd name="T106" fmla="*/ 2147483647 w 482"/>
                <a:gd name="T107" fmla="*/ 2147483647 h 233"/>
                <a:gd name="T108" fmla="*/ 2147483647 w 482"/>
                <a:gd name="T109" fmla="*/ 2147483647 h 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2"/>
                <a:gd name="T166" fmla="*/ 0 h 233"/>
                <a:gd name="T167" fmla="*/ 482 w 482"/>
                <a:gd name="T168" fmla="*/ 233 h 2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2" h="233">
                  <a:moveTo>
                    <a:pt x="1" y="82"/>
                  </a:moveTo>
                  <a:lnTo>
                    <a:pt x="0" y="100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3" y="115"/>
                  </a:lnTo>
                  <a:lnTo>
                    <a:pt x="6" y="119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6" y="143"/>
                  </a:lnTo>
                  <a:lnTo>
                    <a:pt x="7" y="145"/>
                  </a:lnTo>
                  <a:lnTo>
                    <a:pt x="10" y="146"/>
                  </a:lnTo>
                  <a:lnTo>
                    <a:pt x="11" y="148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23" y="158"/>
                  </a:lnTo>
                  <a:lnTo>
                    <a:pt x="28" y="160"/>
                  </a:lnTo>
                  <a:lnTo>
                    <a:pt x="34" y="168"/>
                  </a:lnTo>
                  <a:lnTo>
                    <a:pt x="40" y="173"/>
                  </a:lnTo>
                  <a:lnTo>
                    <a:pt x="44" y="171"/>
                  </a:lnTo>
                  <a:lnTo>
                    <a:pt x="46" y="173"/>
                  </a:lnTo>
                  <a:lnTo>
                    <a:pt x="51" y="176"/>
                  </a:lnTo>
                  <a:lnTo>
                    <a:pt x="54" y="183"/>
                  </a:lnTo>
                  <a:lnTo>
                    <a:pt x="56" y="184"/>
                  </a:lnTo>
                  <a:lnTo>
                    <a:pt x="59" y="192"/>
                  </a:lnTo>
                  <a:lnTo>
                    <a:pt x="62" y="195"/>
                  </a:lnTo>
                  <a:lnTo>
                    <a:pt x="67" y="198"/>
                  </a:lnTo>
                  <a:lnTo>
                    <a:pt x="69" y="225"/>
                  </a:lnTo>
                  <a:lnTo>
                    <a:pt x="74" y="232"/>
                  </a:lnTo>
                  <a:lnTo>
                    <a:pt x="77" y="232"/>
                  </a:lnTo>
                  <a:lnTo>
                    <a:pt x="92" y="193"/>
                  </a:lnTo>
                  <a:lnTo>
                    <a:pt x="94" y="193"/>
                  </a:lnTo>
                  <a:lnTo>
                    <a:pt x="98" y="191"/>
                  </a:lnTo>
                  <a:lnTo>
                    <a:pt x="98" y="188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7" y="176"/>
                  </a:lnTo>
                  <a:lnTo>
                    <a:pt x="110" y="140"/>
                  </a:lnTo>
                  <a:lnTo>
                    <a:pt x="119" y="126"/>
                  </a:lnTo>
                  <a:lnTo>
                    <a:pt x="122" y="124"/>
                  </a:lnTo>
                  <a:lnTo>
                    <a:pt x="125" y="125"/>
                  </a:lnTo>
                  <a:lnTo>
                    <a:pt x="139" y="126"/>
                  </a:lnTo>
                  <a:lnTo>
                    <a:pt x="144" y="128"/>
                  </a:lnTo>
                  <a:lnTo>
                    <a:pt x="153" y="139"/>
                  </a:lnTo>
                  <a:lnTo>
                    <a:pt x="161" y="143"/>
                  </a:lnTo>
                  <a:lnTo>
                    <a:pt x="162" y="151"/>
                  </a:lnTo>
                  <a:lnTo>
                    <a:pt x="160" y="161"/>
                  </a:lnTo>
                  <a:lnTo>
                    <a:pt x="160" y="174"/>
                  </a:lnTo>
                  <a:lnTo>
                    <a:pt x="163" y="178"/>
                  </a:lnTo>
                  <a:lnTo>
                    <a:pt x="168" y="197"/>
                  </a:lnTo>
                  <a:lnTo>
                    <a:pt x="171" y="199"/>
                  </a:lnTo>
                  <a:lnTo>
                    <a:pt x="186" y="199"/>
                  </a:lnTo>
                  <a:lnTo>
                    <a:pt x="193" y="203"/>
                  </a:lnTo>
                  <a:lnTo>
                    <a:pt x="202" y="216"/>
                  </a:lnTo>
                  <a:lnTo>
                    <a:pt x="207" y="216"/>
                  </a:lnTo>
                  <a:lnTo>
                    <a:pt x="215" y="217"/>
                  </a:lnTo>
                  <a:lnTo>
                    <a:pt x="217" y="216"/>
                  </a:lnTo>
                  <a:lnTo>
                    <a:pt x="238" y="188"/>
                  </a:lnTo>
                  <a:lnTo>
                    <a:pt x="262" y="160"/>
                  </a:lnTo>
                  <a:lnTo>
                    <a:pt x="263" y="155"/>
                  </a:lnTo>
                  <a:lnTo>
                    <a:pt x="265" y="154"/>
                  </a:lnTo>
                  <a:lnTo>
                    <a:pt x="268" y="152"/>
                  </a:lnTo>
                  <a:lnTo>
                    <a:pt x="272" y="148"/>
                  </a:lnTo>
                  <a:lnTo>
                    <a:pt x="281" y="143"/>
                  </a:lnTo>
                  <a:lnTo>
                    <a:pt x="285" y="142"/>
                  </a:lnTo>
                  <a:lnTo>
                    <a:pt x="288" y="139"/>
                  </a:lnTo>
                  <a:lnTo>
                    <a:pt x="297" y="139"/>
                  </a:lnTo>
                  <a:lnTo>
                    <a:pt x="299" y="139"/>
                  </a:lnTo>
                  <a:lnTo>
                    <a:pt x="302" y="137"/>
                  </a:lnTo>
                  <a:lnTo>
                    <a:pt x="305" y="125"/>
                  </a:lnTo>
                  <a:lnTo>
                    <a:pt x="307" y="125"/>
                  </a:lnTo>
                  <a:lnTo>
                    <a:pt x="318" y="120"/>
                  </a:lnTo>
                  <a:lnTo>
                    <a:pt x="319" y="123"/>
                  </a:lnTo>
                  <a:lnTo>
                    <a:pt x="320" y="128"/>
                  </a:lnTo>
                  <a:lnTo>
                    <a:pt x="321" y="129"/>
                  </a:lnTo>
                  <a:lnTo>
                    <a:pt x="324" y="129"/>
                  </a:lnTo>
                  <a:lnTo>
                    <a:pt x="327" y="126"/>
                  </a:lnTo>
                  <a:lnTo>
                    <a:pt x="333" y="131"/>
                  </a:lnTo>
                  <a:lnTo>
                    <a:pt x="334" y="133"/>
                  </a:lnTo>
                  <a:lnTo>
                    <a:pt x="339" y="134"/>
                  </a:lnTo>
                  <a:lnTo>
                    <a:pt x="343" y="131"/>
                  </a:lnTo>
                  <a:lnTo>
                    <a:pt x="347" y="131"/>
                  </a:lnTo>
                  <a:lnTo>
                    <a:pt x="349" y="134"/>
                  </a:lnTo>
                  <a:lnTo>
                    <a:pt x="350" y="142"/>
                  </a:lnTo>
                  <a:lnTo>
                    <a:pt x="354" y="154"/>
                  </a:lnTo>
                  <a:lnTo>
                    <a:pt x="357" y="156"/>
                  </a:lnTo>
                  <a:lnTo>
                    <a:pt x="366" y="156"/>
                  </a:lnTo>
                  <a:lnTo>
                    <a:pt x="370" y="160"/>
                  </a:lnTo>
                  <a:lnTo>
                    <a:pt x="377" y="170"/>
                  </a:lnTo>
                  <a:lnTo>
                    <a:pt x="376" y="175"/>
                  </a:lnTo>
                  <a:lnTo>
                    <a:pt x="372" y="183"/>
                  </a:lnTo>
                  <a:lnTo>
                    <a:pt x="372" y="190"/>
                  </a:lnTo>
                  <a:lnTo>
                    <a:pt x="375" y="192"/>
                  </a:lnTo>
                  <a:lnTo>
                    <a:pt x="392" y="194"/>
                  </a:lnTo>
                  <a:lnTo>
                    <a:pt x="399" y="197"/>
                  </a:lnTo>
                  <a:lnTo>
                    <a:pt x="399" y="201"/>
                  </a:lnTo>
                  <a:lnTo>
                    <a:pt x="402" y="201"/>
                  </a:lnTo>
                  <a:lnTo>
                    <a:pt x="413" y="201"/>
                  </a:lnTo>
                  <a:lnTo>
                    <a:pt x="415" y="207"/>
                  </a:lnTo>
                  <a:lnTo>
                    <a:pt x="419" y="207"/>
                  </a:lnTo>
                  <a:lnTo>
                    <a:pt x="418" y="212"/>
                  </a:lnTo>
                  <a:lnTo>
                    <a:pt x="416" y="213"/>
                  </a:lnTo>
                  <a:lnTo>
                    <a:pt x="414" y="217"/>
                  </a:lnTo>
                  <a:lnTo>
                    <a:pt x="481" y="213"/>
                  </a:lnTo>
                  <a:lnTo>
                    <a:pt x="478" y="123"/>
                  </a:lnTo>
                  <a:lnTo>
                    <a:pt x="476" y="123"/>
                  </a:lnTo>
                  <a:lnTo>
                    <a:pt x="472" y="101"/>
                  </a:lnTo>
                  <a:lnTo>
                    <a:pt x="446" y="102"/>
                  </a:lnTo>
                  <a:lnTo>
                    <a:pt x="419" y="87"/>
                  </a:lnTo>
                  <a:lnTo>
                    <a:pt x="411" y="86"/>
                  </a:lnTo>
                  <a:lnTo>
                    <a:pt x="404" y="83"/>
                  </a:lnTo>
                  <a:lnTo>
                    <a:pt x="392" y="80"/>
                  </a:lnTo>
                  <a:lnTo>
                    <a:pt x="386" y="83"/>
                  </a:lnTo>
                  <a:lnTo>
                    <a:pt x="380" y="91"/>
                  </a:lnTo>
                  <a:lnTo>
                    <a:pt x="381" y="108"/>
                  </a:lnTo>
                  <a:lnTo>
                    <a:pt x="373" y="109"/>
                  </a:lnTo>
                  <a:lnTo>
                    <a:pt x="374" y="114"/>
                  </a:lnTo>
                  <a:lnTo>
                    <a:pt x="368" y="113"/>
                  </a:lnTo>
                  <a:lnTo>
                    <a:pt x="336" y="114"/>
                  </a:lnTo>
                  <a:lnTo>
                    <a:pt x="334" y="111"/>
                  </a:lnTo>
                  <a:lnTo>
                    <a:pt x="333" y="108"/>
                  </a:lnTo>
                  <a:lnTo>
                    <a:pt x="322" y="102"/>
                  </a:lnTo>
                  <a:lnTo>
                    <a:pt x="320" y="96"/>
                  </a:lnTo>
                  <a:lnTo>
                    <a:pt x="318" y="95"/>
                  </a:lnTo>
                  <a:lnTo>
                    <a:pt x="315" y="96"/>
                  </a:lnTo>
                  <a:lnTo>
                    <a:pt x="309" y="95"/>
                  </a:lnTo>
                  <a:lnTo>
                    <a:pt x="308" y="92"/>
                  </a:lnTo>
                  <a:lnTo>
                    <a:pt x="306" y="91"/>
                  </a:lnTo>
                  <a:lnTo>
                    <a:pt x="301" y="91"/>
                  </a:lnTo>
                  <a:lnTo>
                    <a:pt x="297" y="89"/>
                  </a:lnTo>
                  <a:lnTo>
                    <a:pt x="294" y="81"/>
                  </a:lnTo>
                  <a:lnTo>
                    <a:pt x="289" y="81"/>
                  </a:lnTo>
                  <a:lnTo>
                    <a:pt x="288" y="71"/>
                  </a:lnTo>
                  <a:lnTo>
                    <a:pt x="288" y="55"/>
                  </a:lnTo>
                  <a:lnTo>
                    <a:pt x="286" y="31"/>
                  </a:lnTo>
                  <a:lnTo>
                    <a:pt x="262" y="24"/>
                  </a:lnTo>
                  <a:lnTo>
                    <a:pt x="245" y="0"/>
                  </a:lnTo>
                  <a:lnTo>
                    <a:pt x="245" y="2"/>
                  </a:lnTo>
                  <a:lnTo>
                    <a:pt x="243" y="2"/>
                  </a:lnTo>
                  <a:lnTo>
                    <a:pt x="227" y="8"/>
                  </a:lnTo>
                  <a:lnTo>
                    <a:pt x="218" y="10"/>
                  </a:lnTo>
                  <a:lnTo>
                    <a:pt x="213" y="9"/>
                  </a:lnTo>
                  <a:lnTo>
                    <a:pt x="209" y="12"/>
                  </a:lnTo>
                  <a:lnTo>
                    <a:pt x="210" y="14"/>
                  </a:lnTo>
                  <a:lnTo>
                    <a:pt x="208" y="16"/>
                  </a:lnTo>
                  <a:lnTo>
                    <a:pt x="208" y="19"/>
                  </a:lnTo>
                  <a:lnTo>
                    <a:pt x="199" y="27"/>
                  </a:lnTo>
                  <a:lnTo>
                    <a:pt x="187" y="34"/>
                  </a:lnTo>
                  <a:lnTo>
                    <a:pt x="175" y="38"/>
                  </a:lnTo>
                  <a:lnTo>
                    <a:pt x="168" y="40"/>
                  </a:lnTo>
                  <a:lnTo>
                    <a:pt x="153" y="40"/>
                  </a:lnTo>
                  <a:lnTo>
                    <a:pt x="152" y="40"/>
                  </a:lnTo>
                  <a:lnTo>
                    <a:pt x="151" y="39"/>
                  </a:lnTo>
                  <a:lnTo>
                    <a:pt x="147" y="40"/>
                  </a:lnTo>
                  <a:lnTo>
                    <a:pt x="143" y="40"/>
                  </a:lnTo>
                  <a:lnTo>
                    <a:pt x="125" y="40"/>
                  </a:lnTo>
                  <a:lnTo>
                    <a:pt x="105" y="40"/>
                  </a:lnTo>
                  <a:lnTo>
                    <a:pt x="105" y="41"/>
                  </a:lnTo>
                  <a:lnTo>
                    <a:pt x="104" y="40"/>
                  </a:lnTo>
                  <a:lnTo>
                    <a:pt x="94" y="42"/>
                  </a:lnTo>
                  <a:lnTo>
                    <a:pt x="75" y="49"/>
                  </a:lnTo>
                  <a:lnTo>
                    <a:pt x="55" y="58"/>
                  </a:lnTo>
                  <a:lnTo>
                    <a:pt x="50" y="60"/>
                  </a:lnTo>
                  <a:lnTo>
                    <a:pt x="40" y="65"/>
                  </a:lnTo>
                  <a:lnTo>
                    <a:pt x="39" y="66"/>
                  </a:lnTo>
                  <a:lnTo>
                    <a:pt x="38" y="66"/>
                  </a:lnTo>
                  <a:lnTo>
                    <a:pt x="3" y="81"/>
                  </a:lnTo>
                  <a:lnTo>
                    <a:pt x="1" y="82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00C5A2AC-069C-E7BA-231E-45161C01D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883" y="4397305"/>
              <a:ext cx="389916" cy="423698"/>
            </a:xfrm>
            <a:custGeom>
              <a:avLst/>
              <a:gdLst>
                <a:gd name="T0" fmla="*/ 2147483647 w 229"/>
                <a:gd name="T1" fmla="*/ 2147483647 h 263"/>
                <a:gd name="T2" fmla="*/ 2147483647 w 229"/>
                <a:gd name="T3" fmla="*/ 2147483647 h 263"/>
                <a:gd name="T4" fmla="*/ 2147483647 w 229"/>
                <a:gd name="T5" fmla="*/ 2147483647 h 263"/>
                <a:gd name="T6" fmla="*/ 2147483647 w 229"/>
                <a:gd name="T7" fmla="*/ 2147483647 h 263"/>
                <a:gd name="T8" fmla="*/ 2147483647 w 229"/>
                <a:gd name="T9" fmla="*/ 2147483647 h 263"/>
                <a:gd name="T10" fmla="*/ 2147483647 w 229"/>
                <a:gd name="T11" fmla="*/ 2147483647 h 263"/>
                <a:gd name="T12" fmla="*/ 2147483647 w 229"/>
                <a:gd name="T13" fmla="*/ 2147483647 h 263"/>
                <a:gd name="T14" fmla="*/ 2147483647 w 229"/>
                <a:gd name="T15" fmla="*/ 2147483647 h 263"/>
                <a:gd name="T16" fmla="*/ 2147483647 w 229"/>
                <a:gd name="T17" fmla="*/ 2147483647 h 263"/>
                <a:gd name="T18" fmla="*/ 2147483647 w 229"/>
                <a:gd name="T19" fmla="*/ 2147483647 h 263"/>
                <a:gd name="T20" fmla="*/ 2147483647 w 229"/>
                <a:gd name="T21" fmla="*/ 2147483647 h 263"/>
                <a:gd name="T22" fmla="*/ 2147483647 w 229"/>
                <a:gd name="T23" fmla="*/ 2147483647 h 263"/>
                <a:gd name="T24" fmla="*/ 2147483647 w 229"/>
                <a:gd name="T25" fmla="*/ 2147483647 h 263"/>
                <a:gd name="T26" fmla="*/ 2147483647 w 229"/>
                <a:gd name="T27" fmla="*/ 2147483647 h 263"/>
                <a:gd name="T28" fmla="*/ 2147483647 w 229"/>
                <a:gd name="T29" fmla="*/ 2147483647 h 263"/>
                <a:gd name="T30" fmla="*/ 2147483647 w 229"/>
                <a:gd name="T31" fmla="*/ 2147483647 h 263"/>
                <a:gd name="T32" fmla="*/ 2147483647 w 229"/>
                <a:gd name="T33" fmla="*/ 2147483647 h 263"/>
                <a:gd name="T34" fmla="*/ 2147483647 w 229"/>
                <a:gd name="T35" fmla="*/ 2147483647 h 263"/>
                <a:gd name="T36" fmla="*/ 2147483647 w 229"/>
                <a:gd name="T37" fmla="*/ 2147483647 h 263"/>
                <a:gd name="T38" fmla="*/ 2147483647 w 229"/>
                <a:gd name="T39" fmla="*/ 2147483647 h 263"/>
                <a:gd name="T40" fmla="*/ 2147483647 w 229"/>
                <a:gd name="T41" fmla="*/ 2147483647 h 263"/>
                <a:gd name="T42" fmla="*/ 2147483647 w 229"/>
                <a:gd name="T43" fmla="*/ 2147483647 h 263"/>
                <a:gd name="T44" fmla="*/ 2147483647 w 229"/>
                <a:gd name="T45" fmla="*/ 2147483647 h 263"/>
                <a:gd name="T46" fmla="*/ 2147483647 w 229"/>
                <a:gd name="T47" fmla="*/ 2147483647 h 263"/>
                <a:gd name="T48" fmla="*/ 2147483647 w 229"/>
                <a:gd name="T49" fmla="*/ 2147483647 h 263"/>
                <a:gd name="T50" fmla="*/ 2147483647 w 229"/>
                <a:gd name="T51" fmla="*/ 2147483647 h 263"/>
                <a:gd name="T52" fmla="*/ 2147483647 w 229"/>
                <a:gd name="T53" fmla="*/ 2147483647 h 263"/>
                <a:gd name="T54" fmla="*/ 2147483647 w 229"/>
                <a:gd name="T55" fmla="*/ 2147483647 h 263"/>
                <a:gd name="T56" fmla="*/ 2147483647 w 229"/>
                <a:gd name="T57" fmla="*/ 2147483647 h 263"/>
                <a:gd name="T58" fmla="*/ 2147483647 w 229"/>
                <a:gd name="T59" fmla="*/ 2147483647 h 263"/>
                <a:gd name="T60" fmla="*/ 2147483647 w 229"/>
                <a:gd name="T61" fmla="*/ 2147483647 h 263"/>
                <a:gd name="T62" fmla="*/ 2147483647 w 229"/>
                <a:gd name="T63" fmla="*/ 2147483647 h 263"/>
                <a:gd name="T64" fmla="*/ 2147483647 w 229"/>
                <a:gd name="T65" fmla="*/ 2147483647 h 263"/>
                <a:gd name="T66" fmla="*/ 2147483647 w 229"/>
                <a:gd name="T67" fmla="*/ 2147483647 h 263"/>
                <a:gd name="T68" fmla="*/ 2147483647 w 229"/>
                <a:gd name="T69" fmla="*/ 2147483647 h 263"/>
                <a:gd name="T70" fmla="*/ 2147483647 w 229"/>
                <a:gd name="T71" fmla="*/ 2147483647 h 263"/>
                <a:gd name="T72" fmla="*/ 2147483647 w 229"/>
                <a:gd name="T73" fmla="*/ 2147483647 h 263"/>
                <a:gd name="T74" fmla="*/ 2147483647 w 229"/>
                <a:gd name="T75" fmla="*/ 2147483647 h 263"/>
                <a:gd name="T76" fmla="*/ 2147483647 w 229"/>
                <a:gd name="T77" fmla="*/ 2147483647 h 263"/>
                <a:gd name="T78" fmla="*/ 2147483647 w 229"/>
                <a:gd name="T79" fmla="*/ 2147483647 h 263"/>
                <a:gd name="T80" fmla="*/ 2147483647 w 229"/>
                <a:gd name="T81" fmla="*/ 2147483647 h 263"/>
                <a:gd name="T82" fmla="*/ 2147483647 w 229"/>
                <a:gd name="T83" fmla="*/ 2147483647 h 263"/>
                <a:gd name="T84" fmla="*/ 2147483647 w 229"/>
                <a:gd name="T85" fmla="*/ 2147483647 h 263"/>
                <a:gd name="T86" fmla="*/ 2147483647 w 229"/>
                <a:gd name="T87" fmla="*/ 2147483647 h 263"/>
                <a:gd name="T88" fmla="*/ 2147483647 w 229"/>
                <a:gd name="T89" fmla="*/ 2147483647 h 263"/>
                <a:gd name="T90" fmla="*/ 2147483647 w 229"/>
                <a:gd name="T91" fmla="*/ 2147483647 h 263"/>
                <a:gd name="T92" fmla="*/ 2147483647 w 229"/>
                <a:gd name="T93" fmla="*/ 2147483647 h 263"/>
                <a:gd name="T94" fmla="*/ 2147483647 w 229"/>
                <a:gd name="T95" fmla="*/ 2147483647 h 263"/>
                <a:gd name="T96" fmla="*/ 2147483647 w 229"/>
                <a:gd name="T97" fmla="*/ 2147483647 h 263"/>
                <a:gd name="T98" fmla="*/ 2147483647 w 229"/>
                <a:gd name="T99" fmla="*/ 2147483647 h 263"/>
                <a:gd name="T100" fmla="*/ 2147483647 w 229"/>
                <a:gd name="T101" fmla="*/ 2147483647 h 263"/>
                <a:gd name="T102" fmla="*/ 2147483647 w 229"/>
                <a:gd name="T103" fmla="*/ 2147483647 h 263"/>
                <a:gd name="T104" fmla="*/ 2147483647 w 229"/>
                <a:gd name="T105" fmla="*/ 2147483647 h 263"/>
                <a:gd name="T106" fmla="*/ 2147483647 w 229"/>
                <a:gd name="T107" fmla="*/ 2147483647 h 263"/>
                <a:gd name="T108" fmla="*/ 2147483647 w 229"/>
                <a:gd name="T109" fmla="*/ 2147483647 h 263"/>
                <a:gd name="T110" fmla="*/ 2147483647 w 229"/>
                <a:gd name="T111" fmla="*/ 2147483647 h 263"/>
                <a:gd name="T112" fmla="*/ 2147483647 w 229"/>
                <a:gd name="T113" fmla="*/ 2147483647 h 263"/>
                <a:gd name="T114" fmla="*/ 0 w 229"/>
                <a:gd name="T115" fmla="*/ 2147483647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"/>
                <a:gd name="T175" fmla="*/ 0 h 263"/>
                <a:gd name="T176" fmla="*/ 229 w 229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" h="263">
                  <a:moveTo>
                    <a:pt x="0" y="141"/>
                  </a:moveTo>
                  <a:lnTo>
                    <a:pt x="2" y="128"/>
                  </a:lnTo>
                  <a:lnTo>
                    <a:pt x="5" y="125"/>
                  </a:lnTo>
                  <a:lnTo>
                    <a:pt x="7" y="116"/>
                  </a:lnTo>
                  <a:lnTo>
                    <a:pt x="11" y="114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9"/>
                  </a:lnTo>
                  <a:lnTo>
                    <a:pt x="29" y="119"/>
                  </a:lnTo>
                  <a:lnTo>
                    <a:pt x="32" y="118"/>
                  </a:lnTo>
                  <a:lnTo>
                    <a:pt x="34" y="116"/>
                  </a:lnTo>
                  <a:lnTo>
                    <a:pt x="36" y="105"/>
                  </a:lnTo>
                  <a:lnTo>
                    <a:pt x="39" y="103"/>
                  </a:lnTo>
                  <a:lnTo>
                    <a:pt x="40" y="103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57" y="109"/>
                  </a:lnTo>
                  <a:lnTo>
                    <a:pt x="60" y="113"/>
                  </a:lnTo>
                  <a:lnTo>
                    <a:pt x="62" y="113"/>
                  </a:lnTo>
                  <a:lnTo>
                    <a:pt x="66" y="110"/>
                  </a:lnTo>
                  <a:lnTo>
                    <a:pt x="69" y="106"/>
                  </a:lnTo>
                  <a:lnTo>
                    <a:pt x="69" y="100"/>
                  </a:lnTo>
                  <a:lnTo>
                    <a:pt x="70" y="93"/>
                  </a:lnTo>
                  <a:lnTo>
                    <a:pt x="78" y="76"/>
                  </a:lnTo>
                  <a:lnTo>
                    <a:pt x="79" y="71"/>
                  </a:lnTo>
                  <a:lnTo>
                    <a:pt x="88" y="69"/>
                  </a:lnTo>
                  <a:lnTo>
                    <a:pt x="89" y="73"/>
                  </a:lnTo>
                  <a:lnTo>
                    <a:pt x="95" y="75"/>
                  </a:lnTo>
                  <a:lnTo>
                    <a:pt x="101" y="79"/>
                  </a:lnTo>
                  <a:lnTo>
                    <a:pt x="110" y="75"/>
                  </a:lnTo>
                  <a:lnTo>
                    <a:pt x="112" y="71"/>
                  </a:lnTo>
                  <a:lnTo>
                    <a:pt x="121" y="66"/>
                  </a:lnTo>
                  <a:lnTo>
                    <a:pt x="121" y="57"/>
                  </a:lnTo>
                  <a:lnTo>
                    <a:pt x="112" y="57"/>
                  </a:lnTo>
                  <a:lnTo>
                    <a:pt x="109" y="53"/>
                  </a:lnTo>
                  <a:lnTo>
                    <a:pt x="109" y="43"/>
                  </a:lnTo>
                  <a:lnTo>
                    <a:pt x="106" y="41"/>
                  </a:lnTo>
                  <a:lnTo>
                    <a:pt x="106" y="32"/>
                  </a:lnTo>
                  <a:lnTo>
                    <a:pt x="110" y="28"/>
                  </a:lnTo>
                  <a:lnTo>
                    <a:pt x="111" y="23"/>
                  </a:lnTo>
                  <a:lnTo>
                    <a:pt x="114" y="17"/>
                  </a:lnTo>
                  <a:lnTo>
                    <a:pt x="117" y="15"/>
                  </a:lnTo>
                  <a:lnTo>
                    <a:pt x="127" y="19"/>
                  </a:lnTo>
                  <a:lnTo>
                    <a:pt x="136" y="26"/>
                  </a:lnTo>
                  <a:lnTo>
                    <a:pt x="147" y="32"/>
                  </a:lnTo>
                  <a:lnTo>
                    <a:pt x="152" y="31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61" y="31"/>
                  </a:lnTo>
                  <a:lnTo>
                    <a:pt x="162" y="34"/>
                  </a:lnTo>
                  <a:lnTo>
                    <a:pt x="167" y="34"/>
                  </a:lnTo>
                  <a:lnTo>
                    <a:pt x="169" y="30"/>
                  </a:lnTo>
                  <a:lnTo>
                    <a:pt x="170" y="20"/>
                  </a:lnTo>
                  <a:lnTo>
                    <a:pt x="169" y="17"/>
                  </a:lnTo>
                  <a:lnTo>
                    <a:pt x="170" y="13"/>
                  </a:lnTo>
                  <a:lnTo>
                    <a:pt x="177" y="4"/>
                  </a:lnTo>
                  <a:lnTo>
                    <a:pt x="182" y="0"/>
                  </a:lnTo>
                  <a:lnTo>
                    <a:pt x="189" y="1"/>
                  </a:lnTo>
                  <a:lnTo>
                    <a:pt x="189" y="4"/>
                  </a:lnTo>
                  <a:lnTo>
                    <a:pt x="191" y="5"/>
                  </a:lnTo>
                  <a:lnTo>
                    <a:pt x="198" y="1"/>
                  </a:lnTo>
                  <a:lnTo>
                    <a:pt x="201" y="14"/>
                  </a:lnTo>
                  <a:lnTo>
                    <a:pt x="202" y="16"/>
                  </a:lnTo>
                  <a:lnTo>
                    <a:pt x="210" y="36"/>
                  </a:lnTo>
                  <a:lnTo>
                    <a:pt x="228" y="64"/>
                  </a:lnTo>
                  <a:lnTo>
                    <a:pt x="226" y="67"/>
                  </a:lnTo>
                  <a:lnTo>
                    <a:pt x="221" y="69"/>
                  </a:lnTo>
                  <a:lnTo>
                    <a:pt x="218" y="69"/>
                  </a:lnTo>
                  <a:lnTo>
                    <a:pt x="213" y="70"/>
                  </a:lnTo>
                  <a:lnTo>
                    <a:pt x="208" y="78"/>
                  </a:lnTo>
                  <a:lnTo>
                    <a:pt x="204" y="79"/>
                  </a:lnTo>
                  <a:lnTo>
                    <a:pt x="194" y="79"/>
                  </a:lnTo>
                  <a:lnTo>
                    <a:pt x="187" y="74"/>
                  </a:lnTo>
                  <a:lnTo>
                    <a:pt x="185" y="73"/>
                  </a:lnTo>
                  <a:lnTo>
                    <a:pt x="183" y="83"/>
                  </a:lnTo>
                  <a:lnTo>
                    <a:pt x="173" y="106"/>
                  </a:lnTo>
                  <a:lnTo>
                    <a:pt x="161" y="120"/>
                  </a:lnTo>
                  <a:lnTo>
                    <a:pt x="160" y="124"/>
                  </a:lnTo>
                  <a:lnTo>
                    <a:pt x="155" y="130"/>
                  </a:lnTo>
                  <a:lnTo>
                    <a:pt x="154" y="134"/>
                  </a:lnTo>
                  <a:lnTo>
                    <a:pt x="156" y="147"/>
                  </a:lnTo>
                  <a:lnTo>
                    <a:pt x="152" y="150"/>
                  </a:lnTo>
                  <a:lnTo>
                    <a:pt x="140" y="154"/>
                  </a:lnTo>
                  <a:lnTo>
                    <a:pt x="130" y="160"/>
                  </a:lnTo>
                  <a:lnTo>
                    <a:pt x="121" y="163"/>
                  </a:lnTo>
                  <a:lnTo>
                    <a:pt x="117" y="163"/>
                  </a:lnTo>
                  <a:lnTo>
                    <a:pt x="109" y="166"/>
                  </a:lnTo>
                  <a:lnTo>
                    <a:pt x="106" y="196"/>
                  </a:lnTo>
                  <a:lnTo>
                    <a:pt x="103" y="201"/>
                  </a:lnTo>
                  <a:lnTo>
                    <a:pt x="96" y="208"/>
                  </a:lnTo>
                  <a:lnTo>
                    <a:pt x="96" y="211"/>
                  </a:lnTo>
                  <a:lnTo>
                    <a:pt x="107" y="219"/>
                  </a:lnTo>
                  <a:lnTo>
                    <a:pt x="112" y="221"/>
                  </a:lnTo>
                  <a:lnTo>
                    <a:pt x="114" y="221"/>
                  </a:lnTo>
                  <a:lnTo>
                    <a:pt x="114" y="224"/>
                  </a:lnTo>
                  <a:lnTo>
                    <a:pt x="117" y="227"/>
                  </a:lnTo>
                  <a:lnTo>
                    <a:pt x="112" y="258"/>
                  </a:lnTo>
                  <a:lnTo>
                    <a:pt x="110" y="257"/>
                  </a:lnTo>
                  <a:lnTo>
                    <a:pt x="108" y="252"/>
                  </a:lnTo>
                  <a:lnTo>
                    <a:pt x="106" y="252"/>
                  </a:lnTo>
                  <a:lnTo>
                    <a:pt x="109" y="262"/>
                  </a:lnTo>
                  <a:lnTo>
                    <a:pt x="73" y="255"/>
                  </a:lnTo>
                  <a:lnTo>
                    <a:pt x="70" y="252"/>
                  </a:lnTo>
                  <a:lnTo>
                    <a:pt x="54" y="245"/>
                  </a:lnTo>
                  <a:lnTo>
                    <a:pt x="49" y="239"/>
                  </a:lnTo>
                  <a:lnTo>
                    <a:pt x="48" y="233"/>
                  </a:lnTo>
                  <a:lnTo>
                    <a:pt x="39" y="226"/>
                  </a:lnTo>
                  <a:lnTo>
                    <a:pt x="38" y="222"/>
                  </a:lnTo>
                  <a:lnTo>
                    <a:pt x="25" y="212"/>
                  </a:lnTo>
                  <a:lnTo>
                    <a:pt x="20" y="204"/>
                  </a:lnTo>
                  <a:lnTo>
                    <a:pt x="17" y="203"/>
                  </a:lnTo>
                  <a:lnTo>
                    <a:pt x="14" y="197"/>
                  </a:lnTo>
                  <a:lnTo>
                    <a:pt x="12" y="171"/>
                  </a:lnTo>
                  <a:lnTo>
                    <a:pt x="8" y="168"/>
                  </a:lnTo>
                  <a:lnTo>
                    <a:pt x="2" y="154"/>
                  </a:lnTo>
                  <a:lnTo>
                    <a:pt x="0" y="141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C0019B5B-F33E-B6A3-8BD6-57564FA9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114" y="4927357"/>
              <a:ext cx="324635" cy="226430"/>
            </a:xfrm>
            <a:custGeom>
              <a:avLst/>
              <a:gdLst>
                <a:gd name="T0" fmla="*/ 2147483647 w 191"/>
                <a:gd name="T1" fmla="*/ 2147483647 h 141"/>
                <a:gd name="T2" fmla="*/ 2147483647 w 191"/>
                <a:gd name="T3" fmla="*/ 2147483647 h 141"/>
                <a:gd name="T4" fmla="*/ 2147483647 w 191"/>
                <a:gd name="T5" fmla="*/ 2147483647 h 141"/>
                <a:gd name="T6" fmla="*/ 2147483647 w 191"/>
                <a:gd name="T7" fmla="*/ 2147483647 h 141"/>
                <a:gd name="T8" fmla="*/ 2147483647 w 191"/>
                <a:gd name="T9" fmla="*/ 2147483647 h 141"/>
                <a:gd name="T10" fmla="*/ 2147483647 w 191"/>
                <a:gd name="T11" fmla="*/ 2147483647 h 141"/>
                <a:gd name="T12" fmla="*/ 2147483647 w 191"/>
                <a:gd name="T13" fmla="*/ 2147483647 h 141"/>
                <a:gd name="T14" fmla="*/ 2147483647 w 191"/>
                <a:gd name="T15" fmla="*/ 2147483647 h 141"/>
                <a:gd name="T16" fmla="*/ 2147483647 w 191"/>
                <a:gd name="T17" fmla="*/ 2147483647 h 141"/>
                <a:gd name="T18" fmla="*/ 2147483647 w 191"/>
                <a:gd name="T19" fmla="*/ 2147483647 h 141"/>
                <a:gd name="T20" fmla="*/ 2147483647 w 191"/>
                <a:gd name="T21" fmla="*/ 2147483647 h 141"/>
                <a:gd name="T22" fmla="*/ 2147483647 w 191"/>
                <a:gd name="T23" fmla="*/ 2147483647 h 141"/>
                <a:gd name="T24" fmla="*/ 2147483647 w 191"/>
                <a:gd name="T25" fmla="*/ 2147483647 h 141"/>
                <a:gd name="T26" fmla="*/ 2147483647 w 191"/>
                <a:gd name="T27" fmla="*/ 2147483647 h 141"/>
                <a:gd name="T28" fmla="*/ 2147483647 w 191"/>
                <a:gd name="T29" fmla="*/ 2147483647 h 141"/>
                <a:gd name="T30" fmla="*/ 2147483647 w 191"/>
                <a:gd name="T31" fmla="*/ 2147483647 h 141"/>
                <a:gd name="T32" fmla="*/ 2147483647 w 191"/>
                <a:gd name="T33" fmla="*/ 2147483647 h 141"/>
                <a:gd name="T34" fmla="*/ 2147483647 w 191"/>
                <a:gd name="T35" fmla="*/ 2147483647 h 141"/>
                <a:gd name="T36" fmla="*/ 2147483647 w 191"/>
                <a:gd name="T37" fmla="*/ 2147483647 h 141"/>
                <a:gd name="T38" fmla="*/ 2147483647 w 191"/>
                <a:gd name="T39" fmla="*/ 2147483647 h 141"/>
                <a:gd name="T40" fmla="*/ 2147483647 w 191"/>
                <a:gd name="T41" fmla="*/ 2147483647 h 141"/>
                <a:gd name="T42" fmla="*/ 2147483647 w 191"/>
                <a:gd name="T43" fmla="*/ 2147483647 h 141"/>
                <a:gd name="T44" fmla="*/ 2147483647 w 191"/>
                <a:gd name="T45" fmla="*/ 2147483647 h 141"/>
                <a:gd name="T46" fmla="*/ 2147483647 w 191"/>
                <a:gd name="T47" fmla="*/ 2147483647 h 141"/>
                <a:gd name="T48" fmla="*/ 2147483647 w 191"/>
                <a:gd name="T49" fmla="*/ 2147483647 h 141"/>
                <a:gd name="T50" fmla="*/ 2147483647 w 191"/>
                <a:gd name="T51" fmla="*/ 2147483647 h 141"/>
                <a:gd name="T52" fmla="*/ 2147483647 w 191"/>
                <a:gd name="T53" fmla="*/ 2147483647 h 141"/>
                <a:gd name="T54" fmla="*/ 2147483647 w 191"/>
                <a:gd name="T55" fmla="*/ 2147483647 h 141"/>
                <a:gd name="T56" fmla="*/ 2147483647 w 191"/>
                <a:gd name="T57" fmla="*/ 2147483647 h 141"/>
                <a:gd name="T58" fmla="*/ 2147483647 w 191"/>
                <a:gd name="T59" fmla="*/ 2147483647 h 141"/>
                <a:gd name="T60" fmla="*/ 2147483647 w 191"/>
                <a:gd name="T61" fmla="*/ 2147483647 h 141"/>
                <a:gd name="T62" fmla="*/ 2147483647 w 191"/>
                <a:gd name="T63" fmla="*/ 2147483647 h 141"/>
                <a:gd name="T64" fmla="*/ 2147483647 w 191"/>
                <a:gd name="T65" fmla="*/ 2147483647 h 141"/>
                <a:gd name="T66" fmla="*/ 2147483647 w 191"/>
                <a:gd name="T67" fmla="*/ 2147483647 h 141"/>
                <a:gd name="T68" fmla="*/ 2147483647 w 191"/>
                <a:gd name="T69" fmla="*/ 2147483647 h 141"/>
                <a:gd name="T70" fmla="*/ 2147483647 w 191"/>
                <a:gd name="T71" fmla="*/ 2147483647 h 141"/>
                <a:gd name="T72" fmla="*/ 2147483647 w 191"/>
                <a:gd name="T73" fmla="*/ 2147483647 h 141"/>
                <a:gd name="T74" fmla="*/ 2147483647 w 191"/>
                <a:gd name="T75" fmla="*/ 0 h 141"/>
                <a:gd name="T76" fmla="*/ 2147483647 w 191"/>
                <a:gd name="T77" fmla="*/ 2147483647 h 141"/>
                <a:gd name="T78" fmla="*/ 2147483647 w 191"/>
                <a:gd name="T79" fmla="*/ 2147483647 h 141"/>
                <a:gd name="T80" fmla="*/ 2147483647 w 191"/>
                <a:gd name="T81" fmla="*/ 2147483647 h 141"/>
                <a:gd name="T82" fmla="*/ 2147483647 w 191"/>
                <a:gd name="T83" fmla="*/ 2147483647 h 141"/>
                <a:gd name="T84" fmla="*/ 2147483647 w 191"/>
                <a:gd name="T85" fmla="*/ 2147483647 h 141"/>
                <a:gd name="T86" fmla="*/ 2147483647 w 191"/>
                <a:gd name="T87" fmla="*/ 2147483647 h 141"/>
                <a:gd name="T88" fmla="*/ 2147483647 w 191"/>
                <a:gd name="T89" fmla="*/ 2147483647 h 141"/>
                <a:gd name="T90" fmla="*/ 2147483647 w 191"/>
                <a:gd name="T91" fmla="*/ 2147483647 h 141"/>
                <a:gd name="T92" fmla="*/ 2147483647 w 191"/>
                <a:gd name="T93" fmla="*/ 2147483647 h 141"/>
                <a:gd name="T94" fmla="*/ 2147483647 w 191"/>
                <a:gd name="T95" fmla="*/ 2147483647 h 141"/>
                <a:gd name="T96" fmla="*/ 2147483647 w 191"/>
                <a:gd name="T97" fmla="*/ 2147483647 h 141"/>
                <a:gd name="T98" fmla="*/ 2147483647 w 191"/>
                <a:gd name="T99" fmla="*/ 2147483647 h 141"/>
                <a:gd name="T100" fmla="*/ 2147483647 w 191"/>
                <a:gd name="T101" fmla="*/ 2147483647 h 141"/>
                <a:gd name="T102" fmla="*/ 2147483647 w 191"/>
                <a:gd name="T103" fmla="*/ 2147483647 h 141"/>
                <a:gd name="T104" fmla="*/ 2147483647 w 191"/>
                <a:gd name="T105" fmla="*/ 2147483647 h 141"/>
                <a:gd name="T106" fmla="*/ 2147483647 w 191"/>
                <a:gd name="T107" fmla="*/ 2147483647 h 141"/>
                <a:gd name="T108" fmla="*/ 2147483647 w 191"/>
                <a:gd name="T109" fmla="*/ 2147483647 h 141"/>
                <a:gd name="T110" fmla="*/ 2147483647 w 191"/>
                <a:gd name="T111" fmla="*/ 2147483647 h 141"/>
                <a:gd name="T112" fmla="*/ 2147483647 w 191"/>
                <a:gd name="T113" fmla="*/ 2147483647 h 141"/>
                <a:gd name="T114" fmla="*/ 2147483647 w 191"/>
                <a:gd name="T115" fmla="*/ 2147483647 h 141"/>
                <a:gd name="T116" fmla="*/ 2147483647 w 191"/>
                <a:gd name="T117" fmla="*/ 2147483647 h 1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1"/>
                <a:gd name="T178" fmla="*/ 0 h 141"/>
                <a:gd name="T179" fmla="*/ 191 w 191"/>
                <a:gd name="T180" fmla="*/ 141 h 1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1" h="141">
                  <a:moveTo>
                    <a:pt x="0" y="56"/>
                  </a:moveTo>
                  <a:lnTo>
                    <a:pt x="12" y="60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9" y="64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3" y="66"/>
                  </a:lnTo>
                  <a:lnTo>
                    <a:pt x="25" y="64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8" y="61"/>
                  </a:lnTo>
                  <a:lnTo>
                    <a:pt x="31" y="63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7" y="66"/>
                  </a:lnTo>
                  <a:lnTo>
                    <a:pt x="38" y="70"/>
                  </a:lnTo>
                  <a:lnTo>
                    <a:pt x="37" y="71"/>
                  </a:lnTo>
                  <a:lnTo>
                    <a:pt x="34" y="73"/>
                  </a:lnTo>
                  <a:lnTo>
                    <a:pt x="33" y="75"/>
                  </a:lnTo>
                  <a:lnTo>
                    <a:pt x="34" y="77"/>
                  </a:lnTo>
                  <a:lnTo>
                    <a:pt x="38" y="78"/>
                  </a:lnTo>
                  <a:lnTo>
                    <a:pt x="49" y="85"/>
                  </a:lnTo>
                  <a:lnTo>
                    <a:pt x="67" y="90"/>
                  </a:lnTo>
                  <a:lnTo>
                    <a:pt x="73" y="94"/>
                  </a:lnTo>
                  <a:lnTo>
                    <a:pt x="81" y="98"/>
                  </a:lnTo>
                  <a:lnTo>
                    <a:pt x="89" y="103"/>
                  </a:lnTo>
                  <a:lnTo>
                    <a:pt x="92" y="106"/>
                  </a:lnTo>
                  <a:lnTo>
                    <a:pt x="114" y="125"/>
                  </a:lnTo>
                  <a:lnTo>
                    <a:pt x="120" y="131"/>
                  </a:lnTo>
                  <a:lnTo>
                    <a:pt x="123" y="133"/>
                  </a:lnTo>
                  <a:lnTo>
                    <a:pt x="122" y="134"/>
                  </a:lnTo>
                  <a:lnTo>
                    <a:pt x="124" y="135"/>
                  </a:lnTo>
                  <a:lnTo>
                    <a:pt x="129" y="140"/>
                  </a:lnTo>
                  <a:lnTo>
                    <a:pt x="143" y="128"/>
                  </a:lnTo>
                  <a:lnTo>
                    <a:pt x="154" y="117"/>
                  </a:lnTo>
                  <a:lnTo>
                    <a:pt x="158" y="112"/>
                  </a:lnTo>
                  <a:lnTo>
                    <a:pt x="161" y="106"/>
                  </a:lnTo>
                  <a:lnTo>
                    <a:pt x="169" y="100"/>
                  </a:lnTo>
                  <a:lnTo>
                    <a:pt x="172" y="97"/>
                  </a:lnTo>
                  <a:lnTo>
                    <a:pt x="172" y="96"/>
                  </a:lnTo>
                  <a:lnTo>
                    <a:pt x="172" y="93"/>
                  </a:lnTo>
                  <a:lnTo>
                    <a:pt x="171" y="91"/>
                  </a:lnTo>
                  <a:lnTo>
                    <a:pt x="173" y="88"/>
                  </a:lnTo>
                  <a:lnTo>
                    <a:pt x="175" y="89"/>
                  </a:lnTo>
                  <a:lnTo>
                    <a:pt x="178" y="88"/>
                  </a:lnTo>
                  <a:lnTo>
                    <a:pt x="179" y="91"/>
                  </a:lnTo>
                  <a:lnTo>
                    <a:pt x="181" y="91"/>
                  </a:lnTo>
                  <a:lnTo>
                    <a:pt x="183" y="90"/>
                  </a:lnTo>
                  <a:lnTo>
                    <a:pt x="186" y="85"/>
                  </a:lnTo>
                  <a:lnTo>
                    <a:pt x="186" y="83"/>
                  </a:lnTo>
                  <a:lnTo>
                    <a:pt x="190" y="82"/>
                  </a:lnTo>
                  <a:lnTo>
                    <a:pt x="190" y="80"/>
                  </a:lnTo>
                  <a:lnTo>
                    <a:pt x="190" y="75"/>
                  </a:lnTo>
                  <a:lnTo>
                    <a:pt x="186" y="69"/>
                  </a:lnTo>
                  <a:lnTo>
                    <a:pt x="185" y="63"/>
                  </a:lnTo>
                  <a:lnTo>
                    <a:pt x="186" y="59"/>
                  </a:lnTo>
                  <a:lnTo>
                    <a:pt x="188" y="55"/>
                  </a:lnTo>
                  <a:lnTo>
                    <a:pt x="187" y="51"/>
                  </a:lnTo>
                  <a:lnTo>
                    <a:pt x="187" y="48"/>
                  </a:lnTo>
                  <a:lnTo>
                    <a:pt x="187" y="39"/>
                  </a:lnTo>
                  <a:lnTo>
                    <a:pt x="188" y="33"/>
                  </a:lnTo>
                  <a:lnTo>
                    <a:pt x="190" y="29"/>
                  </a:lnTo>
                  <a:lnTo>
                    <a:pt x="173" y="10"/>
                  </a:lnTo>
                  <a:lnTo>
                    <a:pt x="172" y="10"/>
                  </a:lnTo>
                  <a:lnTo>
                    <a:pt x="169" y="4"/>
                  </a:lnTo>
                  <a:lnTo>
                    <a:pt x="169" y="2"/>
                  </a:lnTo>
                  <a:lnTo>
                    <a:pt x="168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3" y="2"/>
                  </a:lnTo>
                  <a:lnTo>
                    <a:pt x="156" y="7"/>
                  </a:lnTo>
                  <a:lnTo>
                    <a:pt x="154" y="10"/>
                  </a:lnTo>
                  <a:lnTo>
                    <a:pt x="151" y="12"/>
                  </a:lnTo>
                  <a:lnTo>
                    <a:pt x="148" y="12"/>
                  </a:lnTo>
                  <a:lnTo>
                    <a:pt x="146" y="14"/>
                  </a:lnTo>
                  <a:lnTo>
                    <a:pt x="140" y="16"/>
                  </a:lnTo>
                  <a:lnTo>
                    <a:pt x="139" y="17"/>
                  </a:lnTo>
                  <a:lnTo>
                    <a:pt x="135" y="15"/>
                  </a:lnTo>
                  <a:lnTo>
                    <a:pt x="119" y="14"/>
                  </a:lnTo>
                  <a:lnTo>
                    <a:pt x="108" y="10"/>
                  </a:lnTo>
                  <a:lnTo>
                    <a:pt x="104" y="9"/>
                  </a:lnTo>
                  <a:lnTo>
                    <a:pt x="100" y="10"/>
                  </a:lnTo>
                  <a:lnTo>
                    <a:pt x="98" y="13"/>
                  </a:lnTo>
                  <a:lnTo>
                    <a:pt x="95" y="20"/>
                  </a:lnTo>
                  <a:lnTo>
                    <a:pt x="86" y="28"/>
                  </a:lnTo>
                  <a:lnTo>
                    <a:pt x="79" y="32"/>
                  </a:lnTo>
                  <a:lnTo>
                    <a:pt x="77" y="33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64" y="37"/>
                  </a:lnTo>
                  <a:lnTo>
                    <a:pt x="62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0" y="32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46" y="45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36" y="41"/>
                  </a:lnTo>
                  <a:lnTo>
                    <a:pt x="31" y="41"/>
                  </a:lnTo>
                  <a:lnTo>
                    <a:pt x="27" y="38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19" y="38"/>
                  </a:lnTo>
                  <a:lnTo>
                    <a:pt x="16" y="47"/>
                  </a:lnTo>
                  <a:lnTo>
                    <a:pt x="0" y="5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2EE1B5D2-CC35-2ADE-ED88-B0F6A4213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416" y="4707788"/>
              <a:ext cx="1030364" cy="643267"/>
            </a:xfrm>
            <a:custGeom>
              <a:avLst/>
              <a:gdLst>
                <a:gd name="T0" fmla="*/ 2147483647 w 607"/>
                <a:gd name="T1" fmla="*/ 2147483647 h 400"/>
                <a:gd name="T2" fmla="*/ 2147483647 w 607"/>
                <a:gd name="T3" fmla="*/ 2147483647 h 400"/>
                <a:gd name="T4" fmla="*/ 2147483647 w 607"/>
                <a:gd name="T5" fmla="*/ 2147483647 h 400"/>
                <a:gd name="T6" fmla="*/ 2147483647 w 607"/>
                <a:gd name="T7" fmla="*/ 2147483647 h 400"/>
                <a:gd name="T8" fmla="*/ 2147483647 w 607"/>
                <a:gd name="T9" fmla="*/ 2147483647 h 400"/>
                <a:gd name="T10" fmla="*/ 2147483647 w 607"/>
                <a:gd name="T11" fmla="*/ 2147483647 h 400"/>
                <a:gd name="T12" fmla="*/ 2147483647 w 607"/>
                <a:gd name="T13" fmla="*/ 2147483647 h 400"/>
                <a:gd name="T14" fmla="*/ 2147483647 w 607"/>
                <a:gd name="T15" fmla="*/ 2147483647 h 400"/>
                <a:gd name="T16" fmla="*/ 2147483647 w 607"/>
                <a:gd name="T17" fmla="*/ 2147483647 h 400"/>
                <a:gd name="T18" fmla="*/ 2147483647 w 607"/>
                <a:gd name="T19" fmla="*/ 2147483647 h 400"/>
                <a:gd name="T20" fmla="*/ 2147483647 w 607"/>
                <a:gd name="T21" fmla="*/ 2147483647 h 400"/>
                <a:gd name="T22" fmla="*/ 2147483647 w 607"/>
                <a:gd name="T23" fmla="*/ 2147483647 h 400"/>
                <a:gd name="T24" fmla="*/ 2147483647 w 607"/>
                <a:gd name="T25" fmla="*/ 2147483647 h 400"/>
                <a:gd name="T26" fmla="*/ 2147483647 w 607"/>
                <a:gd name="T27" fmla="*/ 2147483647 h 400"/>
                <a:gd name="T28" fmla="*/ 2147483647 w 607"/>
                <a:gd name="T29" fmla="*/ 2147483647 h 400"/>
                <a:gd name="T30" fmla="*/ 2147483647 w 607"/>
                <a:gd name="T31" fmla="*/ 2147483647 h 400"/>
                <a:gd name="T32" fmla="*/ 2147483647 w 607"/>
                <a:gd name="T33" fmla="*/ 2147483647 h 400"/>
                <a:gd name="T34" fmla="*/ 2147483647 w 607"/>
                <a:gd name="T35" fmla="*/ 2147483647 h 400"/>
                <a:gd name="T36" fmla="*/ 2147483647 w 607"/>
                <a:gd name="T37" fmla="*/ 2147483647 h 400"/>
                <a:gd name="T38" fmla="*/ 2147483647 w 607"/>
                <a:gd name="T39" fmla="*/ 2147483647 h 400"/>
                <a:gd name="T40" fmla="*/ 2147483647 w 607"/>
                <a:gd name="T41" fmla="*/ 2147483647 h 400"/>
                <a:gd name="T42" fmla="*/ 2147483647 w 607"/>
                <a:gd name="T43" fmla="*/ 2147483647 h 400"/>
                <a:gd name="T44" fmla="*/ 2147483647 w 607"/>
                <a:gd name="T45" fmla="*/ 2147483647 h 400"/>
                <a:gd name="T46" fmla="*/ 2147483647 w 607"/>
                <a:gd name="T47" fmla="*/ 2147483647 h 400"/>
                <a:gd name="T48" fmla="*/ 2147483647 w 607"/>
                <a:gd name="T49" fmla="*/ 2147483647 h 400"/>
                <a:gd name="T50" fmla="*/ 2147483647 w 607"/>
                <a:gd name="T51" fmla="*/ 2147483647 h 400"/>
                <a:gd name="T52" fmla="*/ 2147483647 w 607"/>
                <a:gd name="T53" fmla="*/ 2147483647 h 400"/>
                <a:gd name="T54" fmla="*/ 2147483647 w 607"/>
                <a:gd name="T55" fmla="*/ 2147483647 h 400"/>
                <a:gd name="T56" fmla="*/ 2147483647 w 607"/>
                <a:gd name="T57" fmla="*/ 2147483647 h 400"/>
                <a:gd name="T58" fmla="*/ 2147483647 w 607"/>
                <a:gd name="T59" fmla="*/ 2147483647 h 400"/>
                <a:gd name="T60" fmla="*/ 2147483647 w 607"/>
                <a:gd name="T61" fmla="*/ 2147483647 h 400"/>
                <a:gd name="T62" fmla="*/ 2147483647 w 607"/>
                <a:gd name="T63" fmla="*/ 2147483647 h 400"/>
                <a:gd name="T64" fmla="*/ 2147483647 w 607"/>
                <a:gd name="T65" fmla="*/ 2147483647 h 400"/>
                <a:gd name="T66" fmla="*/ 2147483647 w 607"/>
                <a:gd name="T67" fmla="*/ 2147483647 h 400"/>
                <a:gd name="T68" fmla="*/ 2147483647 w 607"/>
                <a:gd name="T69" fmla="*/ 2147483647 h 400"/>
                <a:gd name="T70" fmla="*/ 2147483647 w 607"/>
                <a:gd name="T71" fmla="*/ 2147483647 h 400"/>
                <a:gd name="T72" fmla="*/ 2147483647 w 607"/>
                <a:gd name="T73" fmla="*/ 2147483647 h 400"/>
                <a:gd name="T74" fmla="*/ 2147483647 w 607"/>
                <a:gd name="T75" fmla="*/ 2147483647 h 400"/>
                <a:gd name="T76" fmla="*/ 2147483647 w 607"/>
                <a:gd name="T77" fmla="*/ 2147483647 h 400"/>
                <a:gd name="T78" fmla="*/ 2147483647 w 607"/>
                <a:gd name="T79" fmla="*/ 2147483647 h 400"/>
                <a:gd name="T80" fmla="*/ 2147483647 w 607"/>
                <a:gd name="T81" fmla="*/ 2147483647 h 400"/>
                <a:gd name="T82" fmla="*/ 2147483647 w 607"/>
                <a:gd name="T83" fmla="*/ 2147483647 h 400"/>
                <a:gd name="T84" fmla="*/ 2147483647 w 607"/>
                <a:gd name="T85" fmla="*/ 2147483647 h 400"/>
                <a:gd name="T86" fmla="*/ 2147483647 w 607"/>
                <a:gd name="T87" fmla="*/ 2147483647 h 400"/>
                <a:gd name="T88" fmla="*/ 2147483647 w 607"/>
                <a:gd name="T89" fmla="*/ 2147483647 h 400"/>
                <a:gd name="T90" fmla="*/ 2147483647 w 607"/>
                <a:gd name="T91" fmla="*/ 2147483647 h 400"/>
                <a:gd name="T92" fmla="*/ 2147483647 w 607"/>
                <a:gd name="T93" fmla="*/ 2147483647 h 400"/>
                <a:gd name="T94" fmla="*/ 2147483647 w 607"/>
                <a:gd name="T95" fmla="*/ 2147483647 h 400"/>
                <a:gd name="T96" fmla="*/ 2147483647 w 607"/>
                <a:gd name="T97" fmla="*/ 2147483647 h 400"/>
                <a:gd name="T98" fmla="*/ 2147483647 w 607"/>
                <a:gd name="T99" fmla="*/ 2147483647 h 400"/>
                <a:gd name="T100" fmla="*/ 2147483647 w 607"/>
                <a:gd name="T101" fmla="*/ 2147483647 h 400"/>
                <a:gd name="T102" fmla="*/ 2147483647 w 607"/>
                <a:gd name="T103" fmla="*/ 2147483647 h 400"/>
                <a:gd name="T104" fmla="*/ 2147483647 w 607"/>
                <a:gd name="T105" fmla="*/ 2147483647 h 400"/>
                <a:gd name="T106" fmla="*/ 2147483647 w 607"/>
                <a:gd name="T107" fmla="*/ 2147483647 h 400"/>
                <a:gd name="T108" fmla="*/ 2147483647 w 607"/>
                <a:gd name="T109" fmla="*/ 2147483647 h 400"/>
                <a:gd name="T110" fmla="*/ 2147483647 w 607"/>
                <a:gd name="T111" fmla="*/ 2147483647 h 400"/>
                <a:gd name="T112" fmla="*/ 2147483647 w 607"/>
                <a:gd name="T113" fmla="*/ 2147483647 h 400"/>
                <a:gd name="T114" fmla="*/ 2147483647 w 607"/>
                <a:gd name="T115" fmla="*/ 2147483647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7"/>
                <a:gd name="T175" fmla="*/ 0 h 400"/>
                <a:gd name="T176" fmla="*/ 607 w 607"/>
                <a:gd name="T177" fmla="*/ 400 h 4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7" h="400">
                  <a:moveTo>
                    <a:pt x="0" y="286"/>
                  </a:moveTo>
                  <a:lnTo>
                    <a:pt x="1" y="287"/>
                  </a:lnTo>
                  <a:lnTo>
                    <a:pt x="4" y="287"/>
                  </a:lnTo>
                  <a:lnTo>
                    <a:pt x="10" y="292"/>
                  </a:lnTo>
                  <a:lnTo>
                    <a:pt x="17" y="297"/>
                  </a:lnTo>
                  <a:lnTo>
                    <a:pt x="21" y="301"/>
                  </a:lnTo>
                  <a:lnTo>
                    <a:pt x="24" y="309"/>
                  </a:lnTo>
                  <a:lnTo>
                    <a:pt x="27" y="311"/>
                  </a:lnTo>
                  <a:lnTo>
                    <a:pt x="30" y="318"/>
                  </a:lnTo>
                  <a:lnTo>
                    <a:pt x="31" y="326"/>
                  </a:lnTo>
                  <a:lnTo>
                    <a:pt x="34" y="330"/>
                  </a:lnTo>
                  <a:lnTo>
                    <a:pt x="38" y="331"/>
                  </a:lnTo>
                  <a:lnTo>
                    <a:pt x="50" y="337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4" y="339"/>
                  </a:lnTo>
                  <a:lnTo>
                    <a:pt x="57" y="339"/>
                  </a:lnTo>
                  <a:lnTo>
                    <a:pt x="62" y="340"/>
                  </a:lnTo>
                  <a:lnTo>
                    <a:pt x="69" y="345"/>
                  </a:lnTo>
                  <a:lnTo>
                    <a:pt x="77" y="345"/>
                  </a:lnTo>
                  <a:lnTo>
                    <a:pt x="77" y="347"/>
                  </a:lnTo>
                  <a:lnTo>
                    <a:pt x="81" y="348"/>
                  </a:lnTo>
                  <a:lnTo>
                    <a:pt x="86" y="350"/>
                  </a:lnTo>
                  <a:lnTo>
                    <a:pt x="91" y="350"/>
                  </a:lnTo>
                  <a:lnTo>
                    <a:pt x="92" y="352"/>
                  </a:lnTo>
                  <a:lnTo>
                    <a:pt x="94" y="352"/>
                  </a:lnTo>
                  <a:lnTo>
                    <a:pt x="103" y="354"/>
                  </a:lnTo>
                  <a:lnTo>
                    <a:pt x="113" y="359"/>
                  </a:lnTo>
                  <a:lnTo>
                    <a:pt x="115" y="360"/>
                  </a:lnTo>
                  <a:lnTo>
                    <a:pt x="123" y="364"/>
                  </a:lnTo>
                  <a:lnTo>
                    <a:pt x="128" y="367"/>
                  </a:lnTo>
                  <a:lnTo>
                    <a:pt x="134" y="369"/>
                  </a:lnTo>
                  <a:lnTo>
                    <a:pt x="137" y="370"/>
                  </a:lnTo>
                  <a:lnTo>
                    <a:pt x="147" y="374"/>
                  </a:lnTo>
                  <a:lnTo>
                    <a:pt x="150" y="376"/>
                  </a:lnTo>
                  <a:lnTo>
                    <a:pt x="157" y="376"/>
                  </a:lnTo>
                  <a:lnTo>
                    <a:pt x="160" y="377"/>
                  </a:lnTo>
                  <a:lnTo>
                    <a:pt x="167" y="378"/>
                  </a:lnTo>
                  <a:lnTo>
                    <a:pt x="171" y="379"/>
                  </a:lnTo>
                  <a:lnTo>
                    <a:pt x="179" y="382"/>
                  </a:lnTo>
                  <a:lnTo>
                    <a:pt x="182" y="382"/>
                  </a:lnTo>
                  <a:lnTo>
                    <a:pt x="214" y="391"/>
                  </a:lnTo>
                  <a:lnTo>
                    <a:pt x="223" y="394"/>
                  </a:lnTo>
                  <a:lnTo>
                    <a:pt x="230" y="399"/>
                  </a:lnTo>
                  <a:lnTo>
                    <a:pt x="238" y="398"/>
                  </a:lnTo>
                  <a:lnTo>
                    <a:pt x="244" y="392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51" y="388"/>
                  </a:lnTo>
                  <a:lnTo>
                    <a:pt x="252" y="389"/>
                  </a:lnTo>
                  <a:lnTo>
                    <a:pt x="255" y="388"/>
                  </a:lnTo>
                  <a:lnTo>
                    <a:pt x="260" y="389"/>
                  </a:lnTo>
                  <a:lnTo>
                    <a:pt x="263" y="390"/>
                  </a:lnTo>
                  <a:lnTo>
                    <a:pt x="272" y="395"/>
                  </a:lnTo>
                  <a:lnTo>
                    <a:pt x="274" y="395"/>
                  </a:lnTo>
                  <a:lnTo>
                    <a:pt x="278" y="398"/>
                  </a:lnTo>
                  <a:lnTo>
                    <a:pt x="276" y="392"/>
                  </a:lnTo>
                  <a:lnTo>
                    <a:pt x="280" y="381"/>
                  </a:lnTo>
                  <a:lnTo>
                    <a:pt x="280" y="358"/>
                  </a:lnTo>
                  <a:lnTo>
                    <a:pt x="290" y="355"/>
                  </a:lnTo>
                  <a:lnTo>
                    <a:pt x="295" y="358"/>
                  </a:lnTo>
                  <a:lnTo>
                    <a:pt x="299" y="358"/>
                  </a:lnTo>
                  <a:lnTo>
                    <a:pt x="297" y="355"/>
                  </a:lnTo>
                  <a:lnTo>
                    <a:pt x="299" y="355"/>
                  </a:lnTo>
                  <a:lnTo>
                    <a:pt x="304" y="358"/>
                  </a:lnTo>
                  <a:lnTo>
                    <a:pt x="309" y="355"/>
                  </a:lnTo>
                  <a:lnTo>
                    <a:pt x="309" y="353"/>
                  </a:lnTo>
                  <a:lnTo>
                    <a:pt x="315" y="351"/>
                  </a:lnTo>
                  <a:lnTo>
                    <a:pt x="316" y="348"/>
                  </a:lnTo>
                  <a:lnTo>
                    <a:pt x="318" y="342"/>
                  </a:lnTo>
                  <a:lnTo>
                    <a:pt x="315" y="331"/>
                  </a:lnTo>
                  <a:lnTo>
                    <a:pt x="314" y="327"/>
                  </a:lnTo>
                  <a:lnTo>
                    <a:pt x="314" y="309"/>
                  </a:lnTo>
                  <a:lnTo>
                    <a:pt x="317" y="302"/>
                  </a:lnTo>
                  <a:lnTo>
                    <a:pt x="331" y="296"/>
                  </a:lnTo>
                  <a:lnTo>
                    <a:pt x="335" y="296"/>
                  </a:lnTo>
                  <a:lnTo>
                    <a:pt x="340" y="297"/>
                  </a:lnTo>
                  <a:lnTo>
                    <a:pt x="343" y="299"/>
                  </a:lnTo>
                  <a:lnTo>
                    <a:pt x="352" y="298"/>
                  </a:lnTo>
                  <a:lnTo>
                    <a:pt x="355" y="301"/>
                  </a:lnTo>
                  <a:lnTo>
                    <a:pt x="358" y="305"/>
                  </a:lnTo>
                  <a:lnTo>
                    <a:pt x="359" y="308"/>
                  </a:lnTo>
                  <a:lnTo>
                    <a:pt x="367" y="315"/>
                  </a:lnTo>
                  <a:lnTo>
                    <a:pt x="369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9" y="319"/>
                  </a:lnTo>
                  <a:lnTo>
                    <a:pt x="381" y="318"/>
                  </a:lnTo>
                  <a:lnTo>
                    <a:pt x="383" y="319"/>
                  </a:lnTo>
                  <a:lnTo>
                    <a:pt x="394" y="318"/>
                  </a:lnTo>
                  <a:lnTo>
                    <a:pt x="399" y="315"/>
                  </a:lnTo>
                  <a:lnTo>
                    <a:pt x="417" y="316"/>
                  </a:lnTo>
                  <a:lnTo>
                    <a:pt x="426" y="318"/>
                  </a:lnTo>
                  <a:lnTo>
                    <a:pt x="439" y="323"/>
                  </a:lnTo>
                  <a:lnTo>
                    <a:pt x="447" y="324"/>
                  </a:lnTo>
                  <a:lnTo>
                    <a:pt x="450" y="325"/>
                  </a:lnTo>
                  <a:lnTo>
                    <a:pt x="453" y="324"/>
                  </a:lnTo>
                  <a:lnTo>
                    <a:pt x="457" y="324"/>
                  </a:lnTo>
                  <a:lnTo>
                    <a:pt x="456" y="330"/>
                  </a:lnTo>
                  <a:lnTo>
                    <a:pt x="464" y="334"/>
                  </a:lnTo>
                  <a:lnTo>
                    <a:pt x="464" y="332"/>
                  </a:lnTo>
                  <a:lnTo>
                    <a:pt x="466" y="331"/>
                  </a:lnTo>
                  <a:lnTo>
                    <a:pt x="469" y="332"/>
                  </a:lnTo>
                  <a:lnTo>
                    <a:pt x="471" y="331"/>
                  </a:lnTo>
                  <a:lnTo>
                    <a:pt x="477" y="333"/>
                  </a:lnTo>
                  <a:lnTo>
                    <a:pt x="479" y="335"/>
                  </a:lnTo>
                  <a:lnTo>
                    <a:pt x="487" y="336"/>
                  </a:lnTo>
                  <a:lnTo>
                    <a:pt x="486" y="342"/>
                  </a:lnTo>
                  <a:lnTo>
                    <a:pt x="487" y="345"/>
                  </a:lnTo>
                  <a:lnTo>
                    <a:pt x="493" y="345"/>
                  </a:lnTo>
                  <a:lnTo>
                    <a:pt x="501" y="341"/>
                  </a:lnTo>
                  <a:lnTo>
                    <a:pt x="502" y="339"/>
                  </a:lnTo>
                  <a:lnTo>
                    <a:pt x="502" y="336"/>
                  </a:lnTo>
                  <a:lnTo>
                    <a:pt x="499" y="334"/>
                  </a:lnTo>
                  <a:lnTo>
                    <a:pt x="493" y="329"/>
                  </a:lnTo>
                  <a:lnTo>
                    <a:pt x="490" y="311"/>
                  </a:lnTo>
                  <a:lnTo>
                    <a:pt x="490" y="307"/>
                  </a:lnTo>
                  <a:lnTo>
                    <a:pt x="489" y="304"/>
                  </a:lnTo>
                  <a:lnTo>
                    <a:pt x="487" y="298"/>
                  </a:lnTo>
                  <a:lnTo>
                    <a:pt x="486" y="296"/>
                  </a:lnTo>
                  <a:lnTo>
                    <a:pt x="487" y="293"/>
                  </a:lnTo>
                  <a:lnTo>
                    <a:pt x="487" y="292"/>
                  </a:lnTo>
                  <a:lnTo>
                    <a:pt x="487" y="289"/>
                  </a:lnTo>
                  <a:lnTo>
                    <a:pt x="484" y="288"/>
                  </a:lnTo>
                  <a:lnTo>
                    <a:pt x="483" y="284"/>
                  </a:lnTo>
                  <a:lnTo>
                    <a:pt x="484" y="282"/>
                  </a:lnTo>
                  <a:lnTo>
                    <a:pt x="485" y="280"/>
                  </a:lnTo>
                  <a:lnTo>
                    <a:pt x="484" y="274"/>
                  </a:lnTo>
                  <a:lnTo>
                    <a:pt x="483" y="271"/>
                  </a:lnTo>
                  <a:lnTo>
                    <a:pt x="482" y="267"/>
                  </a:lnTo>
                  <a:lnTo>
                    <a:pt x="486" y="263"/>
                  </a:lnTo>
                  <a:lnTo>
                    <a:pt x="490" y="264"/>
                  </a:lnTo>
                  <a:lnTo>
                    <a:pt x="493" y="267"/>
                  </a:lnTo>
                  <a:lnTo>
                    <a:pt x="493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9" y="267"/>
                  </a:lnTo>
                  <a:lnTo>
                    <a:pt x="502" y="262"/>
                  </a:lnTo>
                  <a:lnTo>
                    <a:pt x="504" y="261"/>
                  </a:lnTo>
                  <a:lnTo>
                    <a:pt x="503" y="265"/>
                  </a:lnTo>
                  <a:lnTo>
                    <a:pt x="513" y="265"/>
                  </a:lnTo>
                  <a:lnTo>
                    <a:pt x="514" y="266"/>
                  </a:lnTo>
                  <a:lnTo>
                    <a:pt x="517" y="263"/>
                  </a:lnTo>
                  <a:lnTo>
                    <a:pt x="517" y="260"/>
                  </a:lnTo>
                  <a:lnTo>
                    <a:pt x="522" y="258"/>
                  </a:lnTo>
                  <a:lnTo>
                    <a:pt x="523" y="256"/>
                  </a:lnTo>
                  <a:lnTo>
                    <a:pt x="524" y="254"/>
                  </a:lnTo>
                  <a:lnTo>
                    <a:pt x="526" y="252"/>
                  </a:lnTo>
                  <a:lnTo>
                    <a:pt x="526" y="247"/>
                  </a:lnTo>
                  <a:lnTo>
                    <a:pt x="539" y="237"/>
                  </a:lnTo>
                  <a:lnTo>
                    <a:pt x="543" y="226"/>
                  </a:lnTo>
                  <a:lnTo>
                    <a:pt x="547" y="223"/>
                  </a:lnTo>
                  <a:lnTo>
                    <a:pt x="548" y="222"/>
                  </a:lnTo>
                  <a:lnTo>
                    <a:pt x="550" y="220"/>
                  </a:lnTo>
                  <a:lnTo>
                    <a:pt x="548" y="216"/>
                  </a:lnTo>
                  <a:lnTo>
                    <a:pt x="549" y="214"/>
                  </a:lnTo>
                  <a:lnTo>
                    <a:pt x="554" y="210"/>
                  </a:lnTo>
                  <a:lnTo>
                    <a:pt x="554" y="195"/>
                  </a:lnTo>
                  <a:lnTo>
                    <a:pt x="557" y="194"/>
                  </a:lnTo>
                  <a:lnTo>
                    <a:pt x="560" y="191"/>
                  </a:lnTo>
                  <a:lnTo>
                    <a:pt x="560" y="188"/>
                  </a:lnTo>
                  <a:lnTo>
                    <a:pt x="563" y="185"/>
                  </a:lnTo>
                  <a:lnTo>
                    <a:pt x="568" y="187"/>
                  </a:lnTo>
                  <a:lnTo>
                    <a:pt x="570" y="185"/>
                  </a:lnTo>
                  <a:lnTo>
                    <a:pt x="575" y="183"/>
                  </a:lnTo>
                  <a:lnTo>
                    <a:pt x="573" y="174"/>
                  </a:lnTo>
                  <a:lnTo>
                    <a:pt x="570" y="172"/>
                  </a:lnTo>
                  <a:lnTo>
                    <a:pt x="570" y="169"/>
                  </a:lnTo>
                  <a:lnTo>
                    <a:pt x="571" y="167"/>
                  </a:lnTo>
                  <a:lnTo>
                    <a:pt x="568" y="163"/>
                  </a:lnTo>
                  <a:lnTo>
                    <a:pt x="565" y="160"/>
                  </a:lnTo>
                  <a:lnTo>
                    <a:pt x="568" y="158"/>
                  </a:lnTo>
                  <a:lnTo>
                    <a:pt x="568" y="150"/>
                  </a:lnTo>
                  <a:lnTo>
                    <a:pt x="566" y="150"/>
                  </a:lnTo>
                  <a:lnTo>
                    <a:pt x="563" y="147"/>
                  </a:lnTo>
                  <a:lnTo>
                    <a:pt x="563" y="141"/>
                  </a:lnTo>
                  <a:lnTo>
                    <a:pt x="566" y="140"/>
                  </a:lnTo>
                  <a:lnTo>
                    <a:pt x="568" y="141"/>
                  </a:lnTo>
                  <a:lnTo>
                    <a:pt x="571" y="140"/>
                  </a:lnTo>
                  <a:lnTo>
                    <a:pt x="572" y="141"/>
                  </a:lnTo>
                  <a:lnTo>
                    <a:pt x="579" y="136"/>
                  </a:lnTo>
                  <a:lnTo>
                    <a:pt x="579" y="134"/>
                  </a:lnTo>
                  <a:lnTo>
                    <a:pt x="578" y="132"/>
                  </a:lnTo>
                  <a:lnTo>
                    <a:pt x="579" y="120"/>
                  </a:lnTo>
                  <a:lnTo>
                    <a:pt x="581" y="119"/>
                  </a:lnTo>
                  <a:lnTo>
                    <a:pt x="583" y="118"/>
                  </a:lnTo>
                  <a:lnTo>
                    <a:pt x="585" y="114"/>
                  </a:lnTo>
                  <a:lnTo>
                    <a:pt x="586" y="113"/>
                  </a:lnTo>
                  <a:lnTo>
                    <a:pt x="585" y="109"/>
                  </a:lnTo>
                  <a:lnTo>
                    <a:pt x="584" y="108"/>
                  </a:lnTo>
                  <a:lnTo>
                    <a:pt x="583" y="105"/>
                  </a:lnTo>
                  <a:lnTo>
                    <a:pt x="581" y="106"/>
                  </a:lnTo>
                  <a:lnTo>
                    <a:pt x="581" y="96"/>
                  </a:lnTo>
                  <a:lnTo>
                    <a:pt x="578" y="98"/>
                  </a:lnTo>
                  <a:lnTo>
                    <a:pt x="579" y="94"/>
                  </a:lnTo>
                  <a:lnTo>
                    <a:pt x="583" y="92"/>
                  </a:lnTo>
                  <a:lnTo>
                    <a:pt x="585" y="94"/>
                  </a:lnTo>
                  <a:lnTo>
                    <a:pt x="588" y="95"/>
                  </a:lnTo>
                  <a:lnTo>
                    <a:pt x="591" y="94"/>
                  </a:lnTo>
                  <a:lnTo>
                    <a:pt x="597" y="84"/>
                  </a:lnTo>
                  <a:lnTo>
                    <a:pt x="599" y="85"/>
                  </a:lnTo>
                  <a:lnTo>
                    <a:pt x="602" y="86"/>
                  </a:lnTo>
                  <a:lnTo>
                    <a:pt x="602" y="82"/>
                  </a:lnTo>
                  <a:lnTo>
                    <a:pt x="605" y="75"/>
                  </a:lnTo>
                  <a:lnTo>
                    <a:pt x="606" y="70"/>
                  </a:lnTo>
                  <a:lnTo>
                    <a:pt x="603" y="68"/>
                  </a:lnTo>
                  <a:lnTo>
                    <a:pt x="567" y="61"/>
                  </a:lnTo>
                  <a:lnTo>
                    <a:pt x="564" y="58"/>
                  </a:lnTo>
                  <a:lnTo>
                    <a:pt x="548" y="51"/>
                  </a:lnTo>
                  <a:lnTo>
                    <a:pt x="545" y="56"/>
                  </a:lnTo>
                  <a:lnTo>
                    <a:pt x="545" y="61"/>
                  </a:lnTo>
                  <a:lnTo>
                    <a:pt x="543" y="61"/>
                  </a:lnTo>
                  <a:lnTo>
                    <a:pt x="542" y="64"/>
                  </a:lnTo>
                  <a:lnTo>
                    <a:pt x="542" y="66"/>
                  </a:lnTo>
                  <a:lnTo>
                    <a:pt x="536" y="73"/>
                  </a:lnTo>
                  <a:lnTo>
                    <a:pt x="529" y="83"/>
                  </a:lnTo>
                  <a:lnTo>
                    <a:pt x="523" y="88"/>
                  </a:lnTo>
                  <a:lnTo>
                    <a:pt x="514" y="90"/>
                  </a:lnTo>
                  <a:lnTo>
                    <a:pt x="509" y="90"/>
                  </a:lnTo>
                  <a:lnTo>
                    <a:pt x="508" y="89"/>
                  </a:lnTo>
                  <a:lnTo>
                    <a:pt x="505" y="88"/>
                  </a:lnTo>
                  <a:lnTo>
                    <a:pt x="499" y="90"/>
                  </a:lnTo>
                  <a:lnTo>
                    <a:pt x="488" y="89"/>
                  </a:lnTo>
                  <a:lnTo>
                    <a:pt x="484" y="90"/>
                  </a:lnTo>
                  <a:lnTo>
                    <a:pt x="479" y="89"/>
                  </a:lnTo>
                  <a:lnTo>
                    <a:pt x="477" y="89"/>
                  </a:lnTo>
                  <a:lnTo>
                    <a:pt x="475" y="87"/>
                  </a:lnTo>
                  <a:lnTo>
                    <a:pt x="464" y="86"/>
                  </a:lnTo>
                  <a:lnTo>
                    <a:pt x="456" y="91"/>
                  </a:lnTo>
                  <a:lnTo>
                    <a:pt x="454" y="89"/>
                  </a:lnTo>
                  <a:lnTo>
                    <a:pt x="451" y="89"/>
                  </a:lnTo>
                  <a:lnTo>
                    <a:pt x="450" y="89"/>
                  </a:lnTo>
                  <a:lnTo>
                    <a:pt x="450" y="86"/>
                  </a:lnTo>
                  <a:lnTo>
                    <a:pt x="456" y="82"/>
                  </a:lnTo>
                  <a:lnTo>
                    <a:pt x="458" y="78"/>
                  </a:lnTo>
                  <a:lnTo>
                    <a:pt x="456" y="69"/>
                  </a:lnTo>
                  <a:lnTo>
                    <a:pt x="453" y="65"/>
                  </a:lnTo>
                  <a:lnTo>
                    <a:pt x="444" y="64"/>
                  </a:lnTo>
                  <a:lnTo>
                    <a:pt x="437" y="65"/>
                  </a:lnTo>
                  <a:lnTo>
                    <a:pt x="432" y="65"/>
                  </a:lnTo>
                  <a:lnTo>
                    <a:pt x="430" y="68"/>
                  </a:lnTo>
                  <a:lnTo>
                    <a:pt x="420" y="64"/>
                  </a:lnTo>
                  <a:lnTo>
                    <a:pt x="417" y="70"/>
                  </a:lnTo>
                  <a:lnTo>
                    <a:pt x="416" y="70"/>
                  </a:lnTo>
                  <a:lnTo>
                    <a:pt x="411" y="71"/>
                  </a:lnTo>
                  <a:lnTo>
                    <a:pt x="405" y="72"/>
                  </a:lnTo>
                  <a:lnTo>
                    <a:pt x="402" y="71"/>
                  </a:lnTo>
                  <a:lnTo>
                    <a:pt x="400" y="70"/>
                  </a:lnTo>
                  <a:lnTo>
                    <a:pt x="399" y="68"/>
                  </a:lnTo>
                  <a:lnTo>
                    <a:pt x="397" y="70"/>
                  </a:lnTo>
                  <a:lnTo>
                    <a:pt x="395" y="70"/>
                  </a:lnTo>
                  <a:lnTo>
                    <a:pt x="392" y="70"/>
                  </a:lnTo>
                  <a:lnTo>
                    <a:pt x="386" y="65"/>
                  </a:lnTo>
                  <a:lnTo>
                    <a:pt x="383" y="57"/>
                  </a:lnTo>
                  <a:lnTo>
                    <a:pt x="379" y="21"/>
                  </a:lnTo>
                  <a:lnTo>
                    <a:pt x="375" y="21"/>
                  </a:lnTo>
                  <a:lnTo>
                    <a:pt x="372" y="23"/>
                  </a:lnTo>
                  <a:lnTo>
                    <a:pt x="370" y="21"/>
                  </a:lnTo>
                  <a:lnTo>
                    <a:pt x="362" y="17"/>
                  </a:lnTo>
                  <a:lnTo>
                    <a:pt x="360" y="17"/>
                  </a:lnTo>
                  <a:lnTo>
                    <a:pt x="358" y="19"/>
                  </a:lnTo>
                  <a:lnTo>
                    <a:pt x="356" y="20"/>
                  </a:lnTo>
                  <a:lnTo>
                    <a:pt x="354" y="25"/>
                  </a:lnTo>
                  <a:lnTo>
                    <a:pt x="349" y="27"/>
                  </a:lnTo>
                  <a:lnTo>
                    <a:pt x="349" y="31"/>
                  </a:lnTo>
                  <a:lnTo>
                    <a:pt x="342" y="35"/>
                  </a:lnTo>
                  <a:lnTo>
                    <a:pt x="338" y="36"/>
                  </a:lnTo>
                  <a:lnTo>
                    <a:pt x="332" y="33"/>
                  </a:lnTo>
                  <a:lnTo>
                    <a:pt x="329" y="33"/>
                  </a:lnTo>
                  <a:lnTo>
                    <a:pt x="324" y="31"/>
                  </a:lnTo>
                  <a:lnTo>
                    <a:pt x="315" y="30"/>
                  </a:lnTo>
                  <a:lnTo>
                    <a:pt x="313" y="29"/>
                  </a:lnTo>
                  <a:lnTo>
                    <a:pt x="309" y="21"/>
                  </a:lnTo>
                  <a:lnTo>
                    <a:pt x="310" y="14"/>
                  </a:lnTo>
                  <a:lnTo>
                    <a:pt x="307" y="11"/>
                  </a:lnTo>
                  <a:lnTo>
                    <a:pt x="308" y="5"/>
                  </a:lnTo>
                  <a:lnTo>
                    <a:pt x="299" y="2"/>
                  </a:lnTo>
                  <a:lnTo>
                    <a:pt x="299" y="7"/>
                  </a:lnTo>
                  <a:lnTo>
                    <a:pt x="294" y="6"/>
                  </a:lnTo>
                  <a:lnTo>
                    <a:pt x="291" y="1"/>
                  </a:lnTo>
                  <a:lnTo>
                    <a:pt x="284" y="2"/>
                  </a:lnTo>
                  <a:lnTo>
                    <a:pt x="280" y="0"/>
                  </a:lnTo>
                  <a:lnTo>
                    <a:pt x="260" y="8"/>
                  </a:lnTo>
                  <a:lnTo>
                    <a:pt x="254" y="11"/>
                  </a:lnTo>
                  <a:lnTo>
                    <a:pt x="245" y="9"/>
                  </a:lnTo>
                  <a:lnTo>
                    <a:pt x="240" y="8"/>
                  </a:lnTo>
                  <a:lnTo>
                    <a:pt x="236" y="13"/>
                  </a:lnTo>
                  <a:lnTo>
                    <a:pt x="228" y="11"/>
                  </a:lnTo>
                  <a:lnTo>
                    <a:pt x="216" y="14"/>
                  </a:lnTo>
                  <a:lnTo>
                    <a:pt x="212" y="14"/>
                  </a:lnTo>
                  <a:lnTo>
                    <a:pt x="210" y="14"/>
                  </a:lnTo>
                  <a:lnTo>
                    <a:pt x="200" y="14"/>
                  </a:lnTo>
                  <a:lnTo>
                    <a:pt x="199" y="19"/>
                  </a:lnTo>
                  <a:lnTo>
                    <a:pt x="197" y="21"/>
                  </a:lnTo>
                  <a:lnTo>
                    <a:pt x="196" y="21"/>
                  </a:lnTo>
                  <a:lnTo>
                    <a:pt x="194" y="22"/>
                  </a:lnTo>
                  <a:lnTo>
                    <a:pt x="189" y="24"/>
                  </a:lnTo>
                  <a:lnTo>
                    <a:pt x="187" y="27"/>
                  </a:lnTo>
                  <a:lnTo>
                    <a:pt x="179" y="33"/>
                  </a:lnTo>
                  <a:lnTo>
                    <a:pt x="173" y="34"/>
                  </a:lnTo>
                  <a:lnTo>
                    <a:pt x="171" y="33"/>
                  </a:lnTo>
                  <a:lnTo>
                    <a:pt x="171" y="37"/>
                  </a:lnTo>
                  <a:lnTo>
                    <a:pt x="168" y="37"/>
                  </a:lnTo>
                  <a:lnTo>
                    <a:pt x="167" y="36"/>
                  </a:lnTo>
                  <a:lnTo>
                    <a:pt x="166" y="32"/>
                  </a:lnTo>
                  <a:lnTo>
                    <a:pt x="163" y="28"/>
                  </a:lnTo>
                  <a:lnTo>
                    <a:pt x="158" y="27"/>
                  </a:lnTo>
                  <a:lnTo>
                    <a:pt x="152" y="25"/>
                  </a:lnTo>
                  <a:lnTo>
                    <a:pt x="151" y="27"/>
                  </a:lnTo>
                  <a:lnTo>
                    <a:pt x="154" y="29"/>
                  </a:lnTo>
                  <a:lnTo>
                    <a:pt x="156" y="29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1" y="30"/>
                  </a:lnTo>
                  <a:lnTo>
                    <a:pt x="145" y="30"/>
                  </a:lnTo>
                  <a:lnTo>
                    <a:pt x="143" y="28"/>
                  </a:lnTo>
                  <a:lnTo>
                    <a:pt x="139" y="30"/>
                  </a:lnTo>
                  <a:lnTo>
                    <a:pt x="138" y="39"/>
                  </a:lnTo>
                  <a:lnTo>
                    <a:pt x="135" y="47"/>
                  </a:lnTo>
                  <a:lnTo>
                    <a:pt x="137" y="55"/>
                  </a:lnTo>
                  <a:lnTo>
                    <a:pt x="132" y="63"/>
                  </a:lnTo>
                  <a:lnTo>
                    <a:pt x="138" y="67"/>
                  </a:lnTo>
                  <a:lnTo>
                    <a:pt x="141" y="63"/>
                  </a:lnTo>
                  <a:lnTo>
                    <a:pt x="146" y="62"/>
                  </a:lnTo>
                  <a:lnTo>
                    <a:pt x="152" y="67"/>
                  </a:lnTo>
                  <a:lnTo>
                    <a:pt x="156" y="59"/>
                  </a:lnTo>
                  <a:lnTo>
                    <a:pt x="163" y="67"/>
                  </a:lnTo>
                  <a:lnTo>
                    <a:pt x="170" y="68"/>
                  </a:lnTo>
                  <a:lnTo>
                    <a:pt x="177" y="73"/>
                  </a:lnTo>
                  <a:lnTo>
                    <a:pt x="180" y="77"/>
                  </a:lnTo>
                  <a:lnTo>
                    <a:pt x="181" y="85"/>
                  </a:lnTo>
                  <a:lnTo>
                    <a:pt x="178" y="92"/>
                  </a:lnTo>
                  <a:lnTo>
                    <a:pt x="172" y="92"/>
                  </a:lnTo>
                  <a:lnTo>
                    <a:pt x="168" y="98"/>
                  </a:lnTo>
                  <a:lnTo>
                    <a:pt x="168" y="104"/>
                  </a:lnTo>
                  <a:lnTo>
                    <a:pt x="176" y="107"/>
                  </a:lnTo>
                  <a:lnTo>
                    <a:pt x="178" y="114"/>
                  </a:lnTo>
                  <a:lnTo>
                    <a:pt x="181" y="115"/>
                  </a:lnTo>
                  <a:lnTo>
                    <a:pt x="187" y="121"/>
                  </a:lnTo>
                  <a:lnTo>
                    <a:pt x="186" y="127"/>
                  </a:lnTo>
                  <a:lnTo>
                    <a:pt x="187" y="135"/>
                  </a:lnTo>
                  <a:lnTo>
                    <a:pt x="187" y="137"/>
                  </a:lnTo>
                  <a:lnTo>
                    <a:pt x="185" y="141"/>
                  </a:lnTo>
                  <a:lnTo>
                    <a:pt x="185" y="143"/>
                  </a:lnTo>
                  <a:lnTo>
                    <a:pt x="193" y="139"/>
                  </a:lnTo>
                  <a:lnTo>
                    <a:pt x="195" y="141"/>
                  </a:lnTo>
                  <a:lnTo>
                    <a:pt x="200" y="138"/>
                  </a:lnTo>
                  <a:lnTo>
                    <a:pt x="205" y="135"/>
                  </a:lnTo>
                  <a:lnTo>
                    <a:pt x="208" y="136"/>
                  </a:lnTo>
                  <a:lnTo>
                    <a:pt x="212" y="141"/>
                  </a:lnTo>
                  <a:lnTo>
                    <a:pt x="212" y="143"/>
                  </a:lnTo>
                  <a:lnTo>
                    <a:pt x="210" y="145"/>
                  </a:lnTo>
                  <a:lnTo>
                    <a:pt x="210" y="151"/>
                  </a:lnTo>
                  <a:lnTo>
                    <a:pt x="208" y="155"/>
                  </a:lnTo>
                  <a:lnTo>
                    <a:pt x="207" y="157"/>
                  </a:lnTo>
                  <a:lnTo>
                    <a:pt x="205" y="159"/>
                  </a:lnTo>
                  <a:lnTo>
                    <a:pt x="203" y="161"/>
                  </a:lnTo>
                  <a:lnTo>
                    <a:pt x="202" y="165"/>
                  </a:lnTo>
                  <a:lnTo>
                    <a:pt x="200" y="166"/>
                  </a:lnTo>
                  <a:lnTo>
                    <a:pt x="196" y="170"/>
                  </a:lnTo>
                  <a:lnTo>
                    <a:pt x="196" y="173"/>
                  </a:lnTo>
                  <a:lnTo>
                    <a:pt x="196" y="178"/>
                  </a:lnTo>
                  <a:lnTo>
                    <a:pt x="191" y="181"/>
                  </a:lnTo>
                  <a:lnTo>
                    <a:pt x="189" y="178"/>
                  </a:lnTo>
                  <a:lnTo>
                    <a:pt x="186" y="178"/>
                  </a:lnTo>
                  <a:lnTo>
                    <a:pt x="182" y="176"/>
                  </a:lnTo>
                  <a:lnTo>
                    <a:pt x="174" y="178"/>
                  </a:lnTo>
                  <a:lnTo>
                    <a:pt x="174" y="180"/>
                  </a:lnTo>
                  <a:lnTo>
                    <a:pt x="165" y="184"/>
                  </a:lnTo>
                  <a:lnTo>
                    <a:pt x="155" y="192"/>
                  </a:lnTo>
                  <a:lnTo>
                    <a:pt x="150" y="196"/>
                  </a:lnTo>
                  <a:lnTo>
                    <a:pt x="147" y="202"/>
                  </a:lnTo>
                  <a:lnTo>
                    <a:pt x="139" y="206"/>
                  </a:lnTo>
                  <a:lnTo>
                    <a:pt x="135" y="209"/>
                  </a:lnTo>
                  <a:lnTo>
                    <a:pt x="121" y="215"/>
                  </a:lnTo>
                  <a:lnTo>
                    <a:pt x="118" y="215"/>
                  </a:lnTo>
                  <a:lnTo>
                    <a:pt x="117" y="217"/>
                  </a:lnTo>
                  <a:lnTo>
                    <a:pt x="115" y="219"/>
                  </a:lnTo>
                  <a:lnTo>
                    <a:pt x="110" y="224"/>
                  </a:lnTo>
                  <a:lnTo>
                    <a:pt x="102" y="223"/>
                  </a:lnTo>
                  <a:lnTo>
                    <a:pt x="95" y="212"/>
                  </a:lnTo>
                  <a:lnTo>
                    <a:pt x="95" y="209"/>
                  </a:lnTo>
                  <a:lnTo>
                    <a:pt x="89" y="215"/>
                  </a:lnTo>
                  <a:lnTo>
                    <a:pt x="83" y="221"/>
                  </a:lnTo>
                  <a:lnTo>
                    <a:pt x="77" y="221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0" y="220"/>
                  </a:lnTo>
                  <a:lnTo>
                    <a:pt x="60" y="222"/>
                  </a:lnTo>
                  <a:lnTo>
                    <a:pt x="57" y="227"/>
                  </a:lnTo>
                  <a:lnTo>
                    <a:pt x="55" y="228"/>
                  </a:lnTo>
                  <a:lnTo>
                    <a:pt x="53" y="228"/>
                  </a:lnTo>
                  <a:lnTo>
                    <a:pt x="52" y="225"/>
                  </a:lnTo>
                  <a:lnTo>
                    <a:pt x="49" y="226"/>
                  </a:lnTo>
                  <a:lnTo>
                    <a:pt x="47" y="225"/>
                  </a:lnTo>
                  <a:lnTo>
                    <a:pt x="45" y="228"/>
                  </a:lnTo>
                  <a:lnTo>
                    <a:pt x="46" y="230"/>
                  </a:lnTo>
                  <a:lnTo>
                    <a:pt x="46" y="233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35" y="243"/>
                  </a:lnTo>
                  <a:lnTo>
                    <a:pt x="32" y="249"/>
                  </a:lnTo>
                  <a:lnTo>
                    <a:pt x="28" y="254"/>
                  </a:lnTo>
                  <a:lnTo>
                    <a:pt x="17" y="265"/>
                  </a:lnTo>
                  <a:lnTo>
                    <a:pt x="3" y="277"/>
                  </a:lnTo>
                  <a:lnTo>
                    <a:pt x="5" y="280"/>
                  </a:lnTo>
                  <a:lnTo>
                    <a:pt x="4" y="281"/>
                  </a:lnTo>
                  <a:lnTo>
                    <a:pt x="4" y="283"/>
                  </a:lnTo>
                  <a:lnTo>
                    <a:pt x="3" y="284"/>
                  </a:lnTo>
                  <a:lnTo>
                    <a:pt x="3" y="285"/>
                  </a:lnTo>
                  <a:lnTo>
                    <a:pt x="0" y="28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8FB022E4-7BB3-48D7-061B-BFE5E0605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934" y="4089347"/>
              <a:ext cx="1122109" cy="970904"/>
            </a:xfrm>
            <a:custGeom>
              <a:avLst/>
              <a:gdLst>
                <a:gd name="T0" fmla="*/ 2147483647 w 660"/>
                <a:gd name="T1" fmla="*/ 2147483647 h 603"/>
                <a:gd name="T2" fmla="*/ 2147483647 w 660"/>
                <a:gd name="T3" fmla="*/ 2147483647 h 603"/>
                <a:gd name="T4" fmla="*/ 2147483647 w 660"/>
                <a:gd name="T5" fmla="*/ 2147483647 h 603"/>
                <a:gd name="T6" fmla="*/ 2147483647 w 660"/>
                <a:gd name="T7" fmla="*/ 2147483647 h 603"/>
                <a:gd name="T8" fmla="*/ 2147483647 w 660"/>
                <a:gd name="T9" fmla="*/ 2147483647 h 603"/>
                <a:gd name="T10" fmla="*/ 2147483647 w 660"/>
                <a:gd name="T11" fmla="*/ 2147483647 h 603"/>
                <a:gd name="T12" fmla="*/ 2147483647 w 660"/>
                <a:gd name="T13" fmla="*/ 2147483647 h 603"/>
                <a:gd name="T14" fmla="*/ 2147483647 w 660"/>
                <a:gd name="T15" fmla="*/ 2147483647 h 603"/>
                <a:gd name="T16" fmla="*/ 2147483647 w 660"/>
                <a:gd name="T17" fmla="*/ 2147483647 h 603"/>
                <a:gd name="T18" fmla="*/ 2147483647 w 660"/>
                <a:gd name="T19" fmla="*/ 2147483647 h 603"/>
                <a:gd name="T20" fmla="*/ 2147483647 w 660"/>
                <a:gd name="T21" fmla="*/ 2147483647 h 603"/>
                <a:gd name="T22" fmla="*/ 2147483647 w 660"/>
                <a:gd name="T23" fmla="*/ 2147483647 h 603"/>
                <a:gd name="T24" fmla="*/ 2147483647 w 660"/>
                <a:gd name="T25" fmla="*/ 2147483647 h 603"/>
                <a:gd name="T26" fmla="*/ 2147483647 w 660"/>
                <a:gd name="T27" fmla="*/ 2147483647 h 603"/>
                <a:gd name="T28" fmla="*/ 2147483647 w 660"/>
                <a:gd name="T29" fmla="*/ 2147483647 h 603"/>
                <a:gd name="T30" fmla="*/ 2147483647 w 660"/>
                <a:gd name="T31" fmla="*/ 2147483647 h 603"/>
                <a:gd name="T32" fmla="*/ 2147483647 w 660"/>
                <a:gd name="T33" fmla="*/ 2147483647 h 603"/>
                <a:gd name="T34" fmla="*/ 2147483647 w 660"/>
                <a:gd name="T35" fmla="*/ 2147483647 h 603"/>
                <a:gd name="T36" fmla="*/ 2147483647 w 660"/>
                <a:gd name="T37" fmla="*/ 2147483647 h 603"/>
                <a:gd name="T38" fmla="*/ 2147483647 w 660"/>
                <a:gd name="T39" fmla="*/ 2147483647 h 603"/>
                <a:gd name="T40" fmla="*/ 2147483647 w 660"/>
                <a:gd name="T41" fmla="*/ 2147483647 h 603"/>
                <a:gd name="T42" fmla="*/ 2147483647 w 660"/>
                <a:gd name="T43" fmla="*/ 2147483647 h 603"/>
                <a:gd name="T44" fmla="*/ 2147483647 w 660"/>
                <a:gd name="T45" fmla="*/ 2147483647 h 603"/>
                <a:gd name="T46" fmla="*/ 2147483647 w 660"/>
                <a:gd name="T47" fmla="*/ 2147483647 h 603"/>
                <a:gd name="T48" fmla="*/ 2147483647 w 660"/>
                <a:gd name="T49" fmla="*/ 2147483647 h 603"/>
                <a:gd name="T50" fmla="*/ 2147483647 w 660"/>
                <a:gd name="T51" fmla="*/ 2147483647 h 603"/>
                <a:gd name="T52" fmla="*/ 2147483647 w 660"/>
                <a:gd name="T53" fmla="*/ 2147483647 h 603"/>
                <a:gd name="T54" fmla="*/ 2147483647 w 660"/>
                <a:gd name="T55" fmla="*/ 2147483647 h 603"/>
                <a:gd name="T56" fmla="*/ 2147483647 w 660"/>
                <a:gd name="T57" fmla="*/ 2147483647 h 603"/>
                <a:gd name="T58" fmla="*/ 2147483647 w 660"/>
                <a:gd name="T59" fmla="*/ 2147483647 h 603"/>
                <a:gd name="T60" fmla="*/ 2147483647 w 660"/>
                <a:gd name="T61" fmla="*/ 2147483647 h 603"/>
                <a:gd name="T62" fmla="*/ 2147483647 w 660"/>
                <a:gd name="T63" fmla="*/ 2147483647 h 603"/>
                <a:gd name="T64" fmla="*/ 2147483647 w 660"/>
                <a:gd name="T65" fmla="*/ 2147483647 h 603"/>
                <a:gd name="T66" fmla="*/ 2147483647 w 660"/>
                <a:gd name="T67" fmla="*/ 2147483647 h 603"/>
                <a:gd name="T68" fmla="*/ 2147483647 w 660"/>
                <a:gd name="T69" fmla="*/ 2147483647 h 603"/>
                <a:gd name="T70" fmla="*/ 2147483647 w 660"/>
                <a:gd name="T71" fmla="*/ 2147483647 h 603"/>
                <a:gd name="T72" fmla="*/ 2147483647 w 660"/>
                <a:gd name="T73" fmla="*/ 2147483647 h 603"/>
                <a:gd name="T74" fmla="*/ 2147483647 w 660"/>
                <a:gd name="T75" fmla="*/ 2147483647 h 603"/>
                <a:gd name="T76" fmla="*/ 2147483647 w 660"/>
                <a:gd name="T77" fmla="*/ 2147483647 h 603"/>
                <a:gd name="T78" fmla="*/ 2147483647 w 660"/>
                <a:gd name="T79" fmla="*/ 2147483647 h 603"/>
                <a:gd name="T80" fmla="*/ 2147483647 w 660"/>
                <a:gd name="T81" fmla="*/ 2147483647 h 603"/>
                <a:gd name="T82" fmla="*/ 2147483647 w 660"/>
                <a:gd name="T83" fmla="*/ 2147483647 h 603"/>
                <a:gd name="T84" fmla="*/ 2147483647 w 660"/>
                <a:gd name="T85" fmla="*/ 2147483647 h 603"/>
                <a:gd name="T86" fmla="*/ 2147483647 w 660"/>
                <a:gd name="T87" fmla="*/ 2147483647 h 603"/>
                <a:gd name="T88" fmla="*/ 2147483647 w 660"/>
                <a:gd name="T89" fmla="*/ 2147483647 h 603"/>
                <a:gd name="T90" fmla="*/ 2147483647 w 660"/>
                <a:gd name="T91" fmla="*/ 2147483647 h 603"/>
                <a:gd name="T92" fmla="*/ 2147483647 w 660"/>
                <a:gd name="T93" fmla="*/ 2147483647 h 603"/>
                <a:gd name="T94" fmla="*/ 2147483647 w 660"/>
                <a:gd name="T95" fmla="*/ 2147483647 h 603"/>
                <a:gd name="T96" fmla="*/ 2147483647 w 660"/>
                <a:gd name="T97" fmla="*/ 2147483647 h 603"/>
                <a:gd name="T98" fmla="*/ 2147483647 w 660"/>
                <a:gd name="T99" fmla="*/ 2147483647 h 603"/>
                <a:gd name="T100" fmla="*/ 2147483647 w 660"/>
                <a:gd name="T101" fmla="*/ 2147483647 h 603"/>
                <a:gd name="T102" fmla="*/ 2147483647 w 660"/>
                <a:gd name="T103" fmla="*/ 2147483647 h 603"/>
                <a:gd name="T104" fmla="*/ 2147483647 w 660"/>
                <a:gd name="T105" fmla="*/ 2147483647 h 603"/>
                <a:gd name="T106" fmla="*/ 2147483647 w 660"/>
                <a:gd name="T107" fmla="*/ 2147483647 h 603"/>
                <a:gd name="T108" fmla="*/ 2147483647 w 660"/>
                <a:gd name="T109" fmla="*/ 2147483647 h 603"/>
                <a:gd name="T110" fmla="*/ 2147483647 w 660"/>
                <a:gd name="T111" fmla="*/ 2147483647 h 603"/>
                <a:gd name="T112" fmla="*/ 2147483647 w 660"/>
                <a:gd name="T113" fmla="*/ 2147483647 h 603"/>
                <a:gd name="T114" fmla="*/ 2147483647 w 660"/>
                <a:gd name="T115" fmla="*/ 2147483647 h 603"/>
                <a:gd name="T116" fmla="*/ 2147483647 w 660"/>
                <a:gd name="T117" fmla="*/ 2147483647 h 603"/>
                <a:gd name="T118" fmla="*/ 2147483647 w 660"/>
                <a:gd name="T119" fmla="*/ 2147483647 h 6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0"/>
                <a:gd name="T181" fmla="*/ 0 h 603"/>
                <a:gd name="T182" fmla="*/ 660 w 660"/>
                <a:gd name="T183" fmla="*/ 603 h 6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0" h="603">
                  <a:moveTo>
                    <a:pt x="0" y="362"/>
                  </a:moveTo>
                  <a:lnTo>
                    <a:pt x="3" y="372"/>
                  </a:lnTo>
                  <a:lnTo>
                    <a:pt x="7" y="378"/>
                  </a:lnTo>
                  <a:lnTo>
                    <a:pt x="14" y="385"/>
                  </a:lnTo>
                  <a:lnTo>
                    <a:pt x="15" y="389"/>
                  </a:lnTo>
                  <a:lnTo>
                    <a:pt x="16" y="389"/>
                  </a:lnTo>
                  <a:lnTo>
                    <a:pt x="18" y="390"/>
                  </a:lnTo>
                  <a:lnTo>
                    <a:pt x="18" y="413"/>
                  </a:lnTo>
                  <a:lnTo>
                    <a:pt x="25" y="427"/>
                  </a:lnTo>
                  <a:lnTo>
                    <a:pt x="34" y="443"/>
                  </a:lnTo>
                  <a:lnTo>
                    <a:pt x="43" y="457"/>
                  </a:lnTo>
                  <a:lnTo>
                    <a:pt x="49" y="462"/>
                  </a:lnTo>
                  <a:lnTo>
                    <a:pt x="50" y="467"/>
                  </a:lnTo>
                  <a:lnTo>
                    <a:pt x="52" y="469"/>
                  </a:lnTo>
                  <a:lnTo>
                    <a:pt x="59" y="478"/>
                  </a:lnTo>
                  <a:lnTo>
                    <a:pt x="59" y="482"/>
                  </a:lnTo>
                  <a:lnTo>
                    <a:pt x="61" y="482"/>
                  </a:lnTo>
                  <a:lnTo>
                    <a:pt x="68" y="491"/>
                  </a:lnTo>
                  <a:lnTo>
                    <a:pt x="68" y="492"/>
                  </a:lnTo>
                  <a:lnTo>
                    <a:pt x="69" y="492"/>
                  </a:lnTo>
                  <a:lnTo>
                    <a:pt x="74" y="492"/>
                  </a:lnTo>
                  <a:lnTo>
                    <a:pt x="74" y="495"/>
                  </a:lnTo>
                  <a:lnTo>
                    <a:pt x="77" y="495"/>
                  </a:lnTo>
                  <a:lnTo>
                    <a:pt x="76" y="496"/>
                  </a:lnTo>
                  <a:lnTo>
                    <a:pt x="77" y="497"/>
                  </a:lnTo>
                  <a:lnTo>
                    <a:pt x="76" y="498"/>
                  </a:lnTo>
                  <a:lnTo>
                    <a:pt x="79" y="500"/>
                  </a:lnTo>
                  <a:lnTo>
                    <a:pt x="80" y="498"/>
                  </a:lnTo>
                  <a:lnTo>
                    <a:pt x="81" y="498"/>
                  </a:lnTo>
                  <a:lnTo>
                    <a:pt x="83" y="499"/>
                  </a:lnTo>
                  <a:lnTo>
                    <a:pt x="86" y="503"/>
                  </a:lnTo>
                  <a:lnTo>
                    <a:pt x="86" y="507"/>
                  </a:lnTo>
                  <a:lnTo>
                    <a:pt x="86" y="510"/>
                  </a:lnTo>
                  <a:lnTo>
                    <a:pt x="86" y="512"/>
                  </a:lnTo>
                  <a:lnTo>
                    <a:pt x="88" y="512"/>
                  </a:lnTo>
                  <a:lnTo>
                    <a:pt x="89" y="513"/>
                  </a:lnTo>
                  <a:lnTo>
                    <a:pt x="88" y="514"/>
                  </a:lnTo>
                  <a:lnTo>
                    <a:pt x="89" y="516"/>
                  </a:lnTo>
                  <a:lnTo>
                    <a:pt x="86" y="519"/>
                  </a:lnTo>
                  <a:lnTo>
                    <a:pt x="89" y="519"/>
                  </a:lnTo>
                  <a:lnTo>
                    <a:pt x="90" y="520"/>
                  </a:lnTo>
                  <a:lnTo>
                    <a:pt x="92" y="522"/>
                  </a:lnTo>
                  <a:lnTo>
                    <a:pt x="93" y="522"/>
                  </a:lnTo>
                  <a:lnTo>
                    <a:pt x="94" y="525"/>
                  </a:lnTo>
                  <a:lnTo>
                    <a:pt x="95" y="526"/>
                  </a:lnTo>
                  <a:lnTo>
                    <a:pt x="95" y="529"/>
                  </a:lnTo>
                  <a:lnTo>
                    <a:pt x="94" y="531"/>
                  </a:lnTo>
                  <a:lnTo>
                    <a:pt x="104" y="540"/>
                  </a:lnTo>
                  <a:lnTo>
                    <a:pt x="104" y="541"/>
                  </a:lnTo>
                  <a:lnTo>
                    <a:pt x="107" y="544"/>
                  </a:lnTo>
                  <a:lnTo>
                    <a:pt x="109" y="544"/>
                  </a:lnTo>
                  <a:lnTo>
                    <a:pt x="111" y="546"/>
                  </a:lnTo>
                  <a:lnTo>
                    <a:pt x="112" y="546"/>
                  </a:lnTo>
                  <a:lnTo>
                    <a:pt x="113" y="547"/>
                  </a:lnTo>
                  <a:lnTo>
                    <a:pt x="116" y="550"/>
                  </a:lnTo>
                  <a:lnTo>
                    <a:pt x="116" y="548"/>
                  </a:lnTo>
                  <a:lnTo>
                    <a:pt x="117" y="547"/>
                  </a:lnTo>
                  <a:lnTo>
                    <a:pt x="122" y="548"/>
                  </a:lnTo>
                  <a:lnTo>
                    <a:pt x="122" y="547"/>
                  </a:lnTo>
                  <a:lnTo>
                    <a:pt x="121" y="547"/>
                  </a:lnTo>
                  <a:lnTo>
                    <a:pt x="123" y="546"/>
                  </a:lnTo>
                  <a:lnTo>
                    <a:pt x="127" y="547"/>
                  </a:lnTo>
                  <a:lnTo>
                    <a:pt x="129" y="547"/>
                  </a:lnTo>
                  <a:lnTo>
                    <a:pt x="129" y="549"/>
                  </a:lnTo>
                  <a:lnTo>
                    <a:pt x="126" y="553"/>
                  </a:lnTo>
                  <a:lnTo>
                    <a:pt x="126" y="556"/>
                  </a:lnTo>
                  <a:lnTo>
                    <a:pt x="128" y="559"/>
                  </a:lnTo>
                  <a:lnTo>
                    <a:pt x="129" y="557"/>
                  </a:lnTo>
                  <a:lnTo>
                    <a:pt x="132" y="556"/>
                  </a:lnTo>
                  <a:lnTo>
                    <a:pt x="133" y="558"/>
                  </a:lnTo>
                  <a:lnTo>
                    <a:pt x="134" y="558"/>
                  </a:lnTo>
                  <a:lnTo>
                    <a:pt x="135" y="557"/>
                  </a:lnTo>
                  <a:lnTo>
                    <a:pt x="136" y="557"/>
                  </a:lnTo>
                  <a:lnTo>
                    <a:pt x="138" y="556"/>
                  </a:lnTo>
                  <a:lnTo>
                    <a:pt x="138" y="557"/>
                  </a:lnTo>
                  <a:lnTo>
                    <a:pt x="138" y="558"/>
                  </a:lnTo>
                  <a:lnTo>
                    <a:pt x="138" y="559"/>
                  </a:lnTo>
                  <a:lnTo>
                    <a:pt x="140" y="560"/>
                  </a:lnTo>
                  <a:lnTo>
                    <a:pt x="140" y="559"/>
                  </a:lnTo>
                  <a:lnTo>
                    <a:pt x="141" y="560"/>
                  </a:lnTo>
                  <a:lnTo>
                    <a:pt x="142" y="559"/>
                  </a:lnTo>
                  <a:lnTo>
                    <a:pt x="146" y="562"/>
                  </a:lnTo>
                  <a:lnTo>
                    <a:pt x="143" y="565"/>
                  </a:lnTo>
                  <a:lnTo>
                    <a:pt x="144" y="566"/>
                  </a:lnTo>
                  <a:lnTo>
                    <a:pt x="144" y="565"/>
                  </a:lnTo>
                  <a:lnTo>
                    <a:pt x="146" y="566"/>
                  </a:lnTo>
                  <a:lnTo>
                    <a:pt x="150" y="568"/>
                  </a:lnTo>
                  <a:lnTo>
                    <a:pt x="156" y="570"/>
                  </a:lnTo>
                  <a:lnTo>
                    <a:pt x="158" y="570"/>
                  </a:lnTo>
                  <a:lnTo>
                    <a:pt x="162" y="571"/>
                  </a:lnTo>
                  <a:lnTo>
                    <a:pt x="178" y="562"/>
                  </a:lnTo>
                  <a:lnTo>
                    <a:pt x="181" y="553"/>
                  </a:lnTo>
                  <a:lnTo>
                    <a:pt x="184" y="552"/>
                  </a:lnTo>
                  <a:lnTo>
                    <a:pt x="186" y="552"/>
                  </a:lnTo>
                  <a:lnTo>
                    <a:pt x="189" y="553"/>
                  </a:lnTo>
                  <a:lnTo>
                    <a:pt x="193" y="556"/>
                  </a:lnTo>
                  <a:lnTo>
                    <a:pt x="198" y="556"/>
                  </a:lnTo>
                  <a:lnTo>
                    <a:pt x="204" y="557"/>
                  </a:lnTo>
                  <a:lnTo>
                    <a:pt x="206" y="559"/>
                  </a:lnTo>
                  <a:lnTo>
                    <a:pt x="208" y="560"/>
                  </a:lnTo>
                  <a:lnTo>
                    <a:pt x="210" y="558"/>
                  </a:lnTo>
                  <a:lnTo>
                    <a:pt x="210" y="556"/>
                  </a:lnTo>
                  <a:lnTo>
                    <a:pt x="211" y="553"/>
                  </a:lnTo>
                  <a:lnTo>
                    <a:pt x="212" y="547"/>
                  </a:lnTo>
                  <a:lnTo>
                    <a:pt x="217" y="551"/>
                  </a:lnTo>
                  <a:lnTo>
                    <a:pt x="217" y="553"/>
                  </a:lnTo>
                  <a:lnTo>
                    <a:pt x="219" y="553"/>
                  </a:lnTo>
                  <a:lnTo>
                    <a:pt x="221" y="553"/>
                  </a:lnTo>
                  <a:lnTo>
                    <a:pt x="224" y="553"/>
                  </a:lnTo>
                  <a:lnTo>
                    <a:pt x="226" y="552"/>
                  </a:lnTo>
                  <a:lnTo>
                    <a:pt x="230" y="553"/>
                  </a:lnTo>
                  <a:lnTo>
                    <a:pt x="233" y="550"/>
                  </a:lnTo>
                  <a:lnTo>
                    <a:pt x="235" y="549"/>
                  </a:lnTo>
                  <a:lnTo>
                    <a:pt x="236" y="549"/>
                  </a:lnTo>
                  <a:lnTo>
                    <a:pt x="239" y="548"/>
                  </a:lnTo>
                  <a:lnTo>
                    <a:pt x="241" y="547"/>
                  </a:lnTo>
                  <a:lnTo>
                    <a:pt x="248" y="543"/>
                  </a:lnTo>
                  <a:lnTo>
                    <a:pt x="257" y="535"/>
                  </a:lnTo>
                  <a:lnTo>
                    <a:pt x="260" y="528"/>
                  </a:lnTo>
                  <a:lnTo>
                    <a:pt x="262" y="525"/>
                  </a:lnTo>
                  <a:lnTo>
                    <a:pt x="266" y="524"/>
                  </a:lnTo>
                  <a:lnTo>
                    <a:pt x="270" y="525"/>
                  </a:lnTo>
                  <a:lnTo>
                    <a:pt x="281" y="529"/>
                  </a:lnTo>
                  <a:lnTo>
                    <a:pt x="297" y="530"/>
                  </a:lnTo>
                  <a:lnTo>
                    <a:pt x="301" y="532"/>
                  </a:lnTo>
                  <a:lnTo>
                    <a:pt x="302" y="531"/>
                  </a:lnTo>
                  <a:lnTo>
                    <a:pt x="308" y="529"/>
                  </a:lnTo>
                  <a:lnTo>
                    <a:pt x="310" y="527"/>
                  </a:lnTo>
                  <a:lnTo>
                    <a:pt x="313" y="527"/>
                  </a:lnTo>
                  <a:lnTo>
                    <a:pt x="316" y="525"/>
                  </a:lnTo>
                  <a:lnTo>
                    <a:pt x="318" y="522"/>
                  </a:lnTo>
                  <a:lnTo>
                    <a:pt x="325" y="517"/>
                  </a:lnTo>
                  <a:lnTo>
                    <a:pt x="327" y="515"/>
                  </a:lnTo>
                  <a:lnTo>
                    <a:pt x="328" y="515"/>
                  </a:lnTo>
                  <a:lnTo>
                    <a:pt x="330" y="516"/>
                  </a:lnTo>
                  <a:lnTo>
                    <a:pt x="331" y="517"/>
                  </a:lnTo>
                  <a:lnTo>
                    <a:pt x="331" y="519"/>
                  </a:lnTo>
                  <a:lnTo>
                    <a:pt x="334" y="525"/>
                  </a:lnTo>
                  <a:lnTo>
                    <a:pt x="335" y="525"/>
                  </a:lnTo>
                  <a:lnTo>
                    <a:pt x="352" y="544"/>
                  </a:lnTo>
                  <a:lnTo>
                    <a:pt x="350" y="548"/>
                  </a:lnTo>
                  <a:lnTo>
                    <a:pt x="349" y="554"/>
                  </a:lnTo>
                  <a:lnTo>
                    <a:pt x="349" y="563"/>
                  </a:lnTo>
                  <a:lnTo>
                    <a:pt x="349" y="566"/>
                  </a:lnTo>
                  <a:lnTo>
                    <a:pt x="350" y="570"/>
                  </a:lnTo>
                  <a:lnTo>
                    <a:pt x="348" y="574"/>
                  </a:lnTo>
                  <a:lnTo>
                    <a:pt x="347" y="578"/>
                  </a:lnTo>
                  <a:lnTo>
                    <a:pt x="348" y="584"/>
                  </a:lnTo>
                  <a:lnTo>
                    <a:pt x="352" y="590"/>
                  </a:lnTo>
                  <a:lnTo>
                    <a:pt x="352" y="595"/>
                  </a:lnTo>
                  <a:lnTo>
                    <a:pt x="365" y="599"/>
                  </a:lnTo>
                  <a:lnTo>
                    <a:pt x="371" y="599"/>
                  </a:lnTo>
                  <a:lnTo>
                    <a:pt x="377" y="593"/>
                  </a:lnTo>
                  <a:lnTo>
                    <a:pt x="383" y="587"/>
                  </a:lnTo>
                  <a:lnTo>
                    <a:pt x="383" y="590"/>
                  </a:lnTo>
                  <a:lnTo>
                    <a:pt x="390" y="601"/>
                  </a:lnTo>
                  <a:lnTo>
                    <a:pt x="398" y="602"/>
                  </a:lnTo>
                  <a:lnTo>
                    <a:pt x="403" y="597"/>
                  </a:lnTo>
                  <a:lnTo>
                    <a:pt x="405" y="595"/>
                  </a:lnTo>
                  <a:lnTo>
                    <a:pt x="406" y="593"/>
                  </a:lnTo>
                  <a:lnTo>
                    <a:pt x="409" y="593"/>
                  </a:lnTo>
                  <a:lnTo>
                    <a:pt x="423" y="587"/>
                  </a:lnTo>
                  <a:lnTo>
                    <a:pt x="427" y="584"/>
                  </a:lnTo>
                  <a:lnTo>
                    <a:pt x="435" y="580"/>
                  </a:lnTo>
                  <a:lnTo>
                    <a:pt x="438" y="574"/>
                  </a:lnTo>
                  <a:lnTo>
                    <a:pt x="443" y="570"/>
                  </a:lnTo>
                  <a:lnTo>
                    <a:pt x="453" y="562"/>
                  </a:lnTo>
                  <a:lnTo>
                    <a:pt x="462" y="558"/>
                  </a:lnTo>
                  <a:lnTo>
                    <a:pt x="462" y="556"/>
                  </a:lnTo>
                  <a:lnTo>
                    <a:pt x="470" y="554"/>
                  </a:lnTo>
                  <a:lnTo>
                    <a:pt x="474" y="556"/>
                  </a:lnTo>
                  <a:lnTo>
                    <a:pt x="477" y="556"/>
                  </a:lnTo>
                  <a:lnTo>
                    <a:pt x="479" y="559"/>
                  </a:lnTo>
                  <a:lnTo>
                    <a:pt x="484" y="556"/>
                  </a:lnTo>
                  <a:lnTo>
                    <a:pt x="484" y="551"/>
                  </a:lnTo>
                  <a:lnTo>
                    <a:pt x="484" y="548"/>
                  </a:lnTo>
                  <a:lnTo>
                    <a:pt x="488" y="544"/>
                  </a:lnTo>
                  <a:lnTo>
                    <a:pt x="490" y="543"/>
                  </a:lnTo>
                  <a:lnTo>
                    <a:pt x="491" y="539"/>
                  </a:lnTo>
                  <a:lnTo>
                    <a:pt x="493" y="537"/>
                  </a:lnTo>
                  <a:lnTo>
                    <a:pt x="495" y="535"/>
                  </a:lnTo>
                  <a:lnTo>
                    <a:pt x="496" y="533"/>
                  </a:lnTo>
                  <a:lnTo>
                    <a:pt x="498" y="529"/>
                  </a:lnTo>
                  <a:lnTo>
                    <a:pt x="498" y="523"/>
                  </a:lnTo>
                  <a:lnTo>
                    <a:pt x="500" y="521"/>
                  </a:lnTo>
                  <a:lnTo>
                    <a:pt x="500" y="519"/>
                  </a:lnTo>
                  <a:lnTo>
                    <a:pt x="496" y="514"/>
                  </a:lnTo>
                  <a:lnTo>
                    <a:pt x="493" y="513"/>
                  </a:lnTo>
                  <a:lnTo>
                    <a:pt x="488" y="516"/>
                  </a:lnTo>
                  <a:lnTo>
                    <a:pt x="483" y="519"/>
                  </a:lnTo>
                  <a:lnTo>
                    <a:pt x="481" y="517"/>
                  </a:lnTo>
                  <a:lnTo>
                    <a:pt x="473" y="521"/>
                  </a:lnTo>
                  <a:lnTo>
                    <a:pt x="473" y="519"/>
                  </a:lnTo>
                  <a:lnTo>
                    <a:pt x="475" y="515"/>
                  </a:lnTo>
                  <a:lnTo>
                    <a:pt x="475" y="513"/>
                  </a:lnTo>
                  <a:lnTo>
                    <a:pt x="474" y="505"/>
                  </a:lnTo>
                  <a:lnTo>
                    <a:pt x="475" y="499"/>
                  </a:lnTo>
                  <a:lnTo>
                    <a:pt x="469" y="493"/>
                  </a:lnTo>
                  <a:lnTo>
                    <a:pt x="466" y="492"/>
                  </a:lnTo>
                  <a:lnTo>
                    <a:pt x="464" y="485"/>
                  </a:lnTo>
                  <a:lnTo>
                    <a:pt x="456" y="482"/>
                  </a:lnTo>
                  <a:lnTo>
                    <a:pt x="456" y="476"/>
                  </a:lnTo>
                  <a:lnTo>
                    <a:pt x="460" y="470"/>
                  </a:lnTo>
                  <a:lnTo>
                    <a:pt x="466" y="470"/>
                  </a:lnTo>
                  <a:lnTo>
                    <a:pt x="469" y="463"/>
                  </a:lnTo>
                  <a:lnTo>
                    <a:pt x="468" y="455"/>
                  </a:lnTo>
                  <a:lnTo>
                    <a:pt x="465" y="451"/>
                  </a:lnTo>
                  <a:lnTo>
                    <a:pt x="458" y="446"/>
                  </a:lnTo>
                  <a:lnTo>
                    <a:pt x="451" y="445"/>
                  </a:lnTo>
                  <a:lnTo>
                    <a:pt x="444" y="437"/>
                  </a:lnTo>
                  <a:lnTo>
                    <a:pt x="440" y="445"/>
                  </a:lnTo>
                  <a:lnTo>
                    <a:pt x="434" y="440"/>
                  </a:lnTo>
                  <a:lnTo>
                    <a:pt x="429" y="441"/>
                  </a:lnTo>
                  <a:lnTo>
                    <a:pt x="426" y="445"/>
                  </a:lnTo>
                  <a:lnTo>
                    <a:pt x="420" y="441"/>
                  </a:lnTo>
                  <a:lnTo>
                    <a:pt x="425" y="433"/>
                  </a:lnTo>
                  <a:lnTo>
                    <a:pt x="423" y="425"/>
                  </a:lnTo>
                  <a:lnTo>
                    <a:pt x="426" y="417"/>
                  </a:lnTo>
                  <a:lnTo>
                    <a:pt x="427" y="408"/>
                  </a:lnTo>
                  <a:lnTo>
                    <a:pt x="431" y="406"/>
                  </a:lnTo>
                  <a:lnTo>
                    <a:pt x="433" y="408"/>
                  </a:lnTo>
                  <a:lnTo>
                    <a:pt x="439" y="408"/>
                  </a:lnTo>
                  <a:lnTo>
                    <a:pt x="442" y="411"/>
                  </a:lnTo>
                  <a:lnTo>
                    <a:pt x="444" y="411"/>
                  </a:lnTo>
                  <a:lnTo>
                    <a:pt x="444" y="407"/>
                  </a:lnTo>
                  <a:lnTo>
                    <a:pt x="442" y="407"/>
                  </a:lnTo>
                  <a:lnTo>
                    <a:pt x="439" y="405"/>
                  </a:lnTo>
                  <a:lnTo>
                    <a:pt x="440" y="403"/>
                  </a:lnTo>
                  <a:lnTo>
                    <a:pt x="446" y="405"/>
                  </a:lnTo>
                  <a:lnTo>
                    <a:pt x="451" y="406"/>
                  </a:lnTo>
                  <a:lnTo>
                    <a:pt x="454" y="410"/>
                  </a:lnTo>
                  <a:lnTo>
                    <a:pt x="455" y="414"/>
                  </a:lnTo>
                  <a:lnTo>
                    <a:pt x="456" y="415"/>
                  </a:lnTo>
                  <a:lnTo>
                    <a:pt x="459" y="415"/>
                  </a:lnTo>
                  <a:lnTo>
                    <a:pt x="459" y="411"/>
                  </a:lnTo>
                  <a:lnTo>
                    <a:pt x="461" y="412"/>
                  </a:lnTo>
                  <a:lnTo>
                    <a:pt x="467" y="411"/>
                  </a:lnTo>
                  <a:lnTo>
                    <a:pt x="475" y="405"/>
                  </a:lnTo>
                  <a:lnTo>
                    <a:pt x="477" y="402"/>
                  </a:lnTo>
                  <a:lnTo>
                    <a:pt x="482" y="400"/>
                  </a:lnTo>
                  <a:lnTo>
                    <a:pt x="484" y="399"/>
                  </a:lnTo>
                  <a:lnTo>
                    <a:pt x="485" y="399"/>
                  </a:lnTo>
                  <a:lnTo>
                    <a:pt x="487" y="397"/>
                  </a:lnTo>
                  <a:lnTo>
                    <a:pt x="488" y="392"/>
                  </a:lnTo>
                  <a:lnTo>
                    <a:pt x="498" y="392"/>
                  </a:lnTo>
                  <a:lnTo>
                    <a:pt x="500" y="392"/>
                  </a:lnTo>
                  <a:lnTo>
                    <a:pt x="504" y="392"/>
                  </a:lnTo>
                  <a:lnTo>
                    <a:pt x="516" y="389"/>
                  </a:lnTo>
                  <a:lnTo>
                    <a:pt x="524" y="391"/>
                  </a:lnTo>
                  <a:lnTo>
                    <a:pt x="528" y="386"/>
                  </a:lnTo>
                  <a:lnTo>
                    <a:pt x="533" y="387"/>
                  </a:lnTo>
                  <a:lnTo>
                    <a:pt x="542" y="389"/>
                  </a:lnTo>
                  <a:lnTo>
                    <a:pt x="548" y="386"/>
                  </a:lnTo>
                  <a:lnTo>
                    <a:pt x="568" y="378"/>
                  </a:lnTo>
                  <a:lnTo>
                    <a:pt x="573" y="377"/>
                  </a:lnTo>
                  <a:lnTo>
                    <a:pt x="586" y="356"/>
                  </a:lnTo>
                  <a:lnTo>
                    <a:pt x="591" y="350"/>
                  </a:lnTo>
                  <a:lnTo>
                    <a:pt x="591" y="337"/>
                  </a:lnTo>
                  <a:lnTo>
                    <a:pt x="585" y="337"/>
                  </a:lnTo>
                  <a:lnTo>
                    <a:pt x="579" y="330"/>
                  </a:lnTo>
                  <a:lnTo>
                    <a:pt x="571" y="317"/>
                  </a:lnTo>
                  <a:lnTo>
                    <a:pt x="573" y="312"/>
                  </a:lnTo>
                  <a:lnTo>
                    <a:pt x="579" y="306"/>
                  </a:lnTo>
                  <a:lnTo>
                    <a:pt x="593" y="286"/>
                  </a:lnTo>
                  <a:lnTo>
                    <a:pt x="593" y="280"/>
                  </a:lnTo>
                  <a:lnTo>
                    <a:pt x="597" y="278"/>
                  </a:lnTo>
                  <a:lnTo>
                    <a:pt x="605" y="269"/>
                  </a:lnTo>
                  <a:lnTo>
                    <a:pt x="611" y="259"/>
                  </a:lnTo>
                  <a:lnTo>
                    <a:pt x="612" y="254"/>
                  </a:lnTo>
                  <a:lnTo>
                    <a:pt x="617" y="251"/>
                  </a:lnTo>
                  <a:lnTo>
                    <a:pt x="616" y="242"/>
                  </a:lnTo>
                  <a:lnTo>
                    <a:pt x="622" y="238"/>
                  </a:lnTo>
                  <a:lnTo>
                    <a:pt x="628" y="241"/>
                  </a:lnTo>
                  <a:lnTo>
                    <a:pt x="629" y="238"/>
                  </a:lnTo>
                  <a:lnTo>
                    <a:pt x="636" y="237"/>
                  </a:lnTo>
                  <a:lnTo>
                    <a:pt x="649" y="219"/>
                  </a:lnTo>
                  <a:lnTo>
                    <a:pt x="639" y="207"/>
                  </a:lnTo>
                  <a:lnTo>
                    <a:pt x="634" y="198"/>
                  </a:lnTo>
                  <a:lnTo>
                    <a:pt x="636" y="191"/>
                  </a:lnTo>
                  <a:lnTo>
                    <a:pt x="639" y="185"/>
                  </a:lnTo>
                  <a:lnTo>
                    <a:pt x="644" y="179"/>
                  </a:lnTo>
                  <a:lnTo>
                    <a:pt x="649" y="174"/>
                  </a:lnTo>
                  <a:lnTo>
                    <a:pt x="649" y="172"/>
                  </a:lnTo>
                  <a:lnTo>
                    <a:pt x="642" y="166"/>
                  </a:lnTo>
                  <a:lnTo>
                    <a:pt x="643" y="164"/>
                  </a:lnTo>
                  <a:lnTo>
                    <a:pt x="658" y="152"/>
                  </a:lnTo>
                  <a:lnTo>
                    <a:pt x="659" y="145"/>
                  </a:lnTo>
                  <a:lnTo>
                    <a:pt x="649" y="145"/>
                  </a:lnTo>
                  <a:lnTo>
                    <a:pt x="642" y="143"/>
                  </a:lnTo>
                  <a:lnTo>
                    <a:pt x="635" y="133"/>
                  </a:lnTo>
                  <a:lnTo>
                    <a:pt x="625" y="128"/>
                  </a:lnTo>
                  <a:lnTo>
                    <a:pt x="617" y="123"/>
                  </a:lnTo>
                  <a:lnTo>
                    <a:pt x="613" y="122"/>
                  </a:lnTo>
                  <a:lnTo>
                    <a:pt x="609" y="123"/>
                  </a:lnTo>
                  <a:lnTo>
                    <a:pt x="600" y="128"/>
                  </a:lnTo>
                  <a:lnTo>
                    <a:pt x="597" y="126"/>
                  </a:lnTo>
                  <a:lnTo>
                    <a:pt x="594" y="131"/>
                  </a:lnTo>
                  <a:lnTo>
                    <a:pt x="594" y="139"/>
                  </a:lnTo>
                  <a:lnTo>
                    <a:pt x="583" y="145"/>
                  </a:lnTo>
                  <a:lnTo>
                    <a:pt x="567" y="151"/>
                  </a:lnTo>
                  <a:lnTo>
                    <a:pt x="567" y="157"/>
                  </a:lnTo>
                  <a:lnTo>
                    <a:pt x="564" y="160"/>
                  </a:lnTo>
                  <a:lnTo>
                    <a:pt x="540" y="182"/>
                  </a:lnTo>
                  <a:lnTo>
                    <a:pt x="517" y="180"/>
                  </a:lnTo>
                  <a:lnTo>
                    <a:pt x="510" y="177"/>
                  </a:lnTo>
                  <a:lnTo>
                    <a:pt x="488" y="168"/>
                  </a:lnTo>
                  <a:lnTo>
                    <a:pt x="479" y="165"/>
                  </a:lnTo>
                  <a:lnTo>
                    <a:pt x="468" y="164"/>
                  </a:lnTo>
                  <a:lnTo>
                    <a:pt x="461" y="169"/>
                  </a:lnTo>
                  <a:lnTo>
                    <a:pt x="456" y="182"/>
                  </a:lnTo>
                  <a:lnTo>
                    <a:pt x="457" y="188"/>
                  </a:lnTo>
                  <a:lnTo>
                    <a:pt x="460" y="195"/>
                  </a:lnTo>
                  <a:lnTo>
                    <a:pt x="468" y="202"/>
                  </a:lnTo>
                  <a:lnTo>
                    <a:pt x="473" y="204"/>
                  </a:lnTo>
                  <a:lnTo>
                    <a:pt x="476" y="208"/>
                  </a:lnTo>
                  <a:lnTo>
                    <a:pt x="475" y="222"/>
                  </a:lnTo>
                  <a:lnTo>
                    <a:pt x="473" y="232"/>
                  </a:lnTo>
                  <a:lnTo>
                    <a:pt x="472" y="233"/>
                  </a:lnTo>
                  <a:lnTo>
                    <a:pt x="471" y="225"/>
                  </a:lnTo>
                  <a:lnTo>
                    <a:pt x="467" y="222"/>
                  </a:lnTo>
                  <a:lnTo>
                    <a:pt x="464" y="224"/>
                  </a:lnTo>
                  <a:lnTo>
                    <a:pt x="462" y="233"/>
                  </a:lnTo>
                  <a:lnTo>
                    <a:pt x="447" y="236"/>
                  </a:lnTo>
                  <a:lnTo>
                    <a:pt x="444" y="242"/>
                  </a:lnTo>
                  <a:lnTo>
                    <a:pt x="437" y="244"/>
                  </a:lnTo>
                  <a:lnTo>
                    <a:pt x="423" y="244"/>
                  </a:lnTo>
                  <a:lnTo>
                    <a:pt x="414" y="240"/>
                  </a:lnTo>
                  <a:lnTo>
                    <a:pt x="409" y="247"/>
                  </a:lnTo>
                  <a:lnTo>
                    <a:pt x="412" y="263"/>
                  </a:lnTo>
                  <a:lnTo>
                    <a:pt x="412" y="272"/>
                  </a:lnTo>
                  <a:lnTo>
                    <a:pt x="403" y="272"/>
                  </a:lnTo>
                  <a:lnTo>
                    <a:pt x="389" y="267"/>
                  </a:lnTo>
                  <a:lnTo>
                    <a:pt x="380" y="270"/>
                  </a:lnTo>
                  <a:lnTo>
                    <a:pt x="364" y="271"/>
                  </a:lnTo>
                  <a:lnTo>
                    <a:pt x="358" y="262"/>
                  </a:lnTo>
                  <a:lnTo>
                    <a:pt x="324" y="256"/>
                  </a:lnTo>
                  <a:lnTo>
                    <a:pt x="322" y="254"/>
                  </a:lnTo>
                  <a:lnTo>
                    <a:pt x="321" y="247"/>
                  </a:lnTo>
                  <a:lnTo>
                    <a:pt x="300" y="249"/>
                  </a:lnTo>
                  <a:lnTo>
                    <a:pt x="288" y="246"/>
                  </a:lnTo>
                  <a:lnTo>
                    <a:pt x="291" y="241"/>
                  </a:lnTo>
                  <a:lnTo>
                    <a:pt x="295" y="224"/>
                  </a:lnTo>
                  <a:lnTo>
                    <a:pt x="300" y="215"/>
                  </a:lnTo>
                  <a:lnTo>
                    <a:pt x="300" y="209"/>
                  </a:lnTo>
                  <a:lnTo>
                    <a:pt x="306" y="204"/>
                  </a:lnTo>
                  <a:lnTo>
                    <a:pt x="309" y="205"/>
                  </a:lnTo>
                  <a:lnTo>
                    <a:pt x="312" y="198"/>
                  </a:lnTo>
                  <a:lnTo>
                    <a:pt x="315" y="203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8" y="189"/>
                  </a:lnTo>
                  <a:lnTo>
                    <a:pt x="319" y="187"/>
                  </a:lnTo>
                  <a:lnTo>
                    <a:pt x="319" y="179"/>
                  </a:lnTo>
                  <a:lnTo>
                    <a:pt x="318" y="172"/>
                  </a:lnTo>
                  <a:lnTo>
                    <a:pt x="318" y="170"/>
                  </a:lnTo>
                  <a:lnTo>
                    <a:pt x="321" y="173"/>
                  </a:lnTo>
                  <a:lnTo>
                    <a:pt x="325" y="175"/>
                  </a:lnTo>
                  <a:lnTo>
                    <a:pt x="325" y="168"/>
                  </a:lnTo>
                  <a:lnTo>
                    <a:pt x="322" y="157"/>
                  </a:lnTo>
                  <a:lnTo>
                    <a:pt x="326" y="152"/>
                  </a:lnTo>
                  <a:lnTo>
                    <a:pt x="331" y="157"/>
                  </a:lnTo>
                  <a:lnTo>
                    <a:pt x="337" y="156"/>
                  </a:lnTo>
                  <a:lnTo>
                    <a:pt x="343" y="157"/>
                  </a:lnTo>
                  <a:lnTo>
                    <a:pt x="356" y="140"/>
                  </a:lnTo>
                  <a:lnTo>
                    <a:pt x="369" y="134"/>
                  </a:lnTo>
                  <a:lnTo>
                    <a:pt x="371" y="135"/>
                  </a:lnTo>
                  <a:lnTo>
                    <a:pt x="374" y="135"/>
                  </a:lnTo>
                  <a:lnTo>
                    <a:pt x="377" y="134"/>
                  </a:lnTo>
                  <a:lnTo>
                    <a:pt x="382" y="126"/>
                  </a:lnTo>
                  <a:lnTo>
                    <a:pt x="380" y="118"/>
                  </a:lnTo>
                  <a:lnTo>
                    <a:pt x="383" y="114"/>
                  </a:lnTo>
                  <a:lnTo>
                    <a:pt x="386" y="99"/>
                  </a:lnTo>
                  <a:lnTo>
                    <a:pt x="396" y="83"/>
                  </a:lnTo>
                  <a:lnTo>
                    <a:pt x="398" y="75"/>
                  </a:lnTo>
                  <a:lnTo>
                    <a:pt x="397" y="65"/>
                  </a:lnTo>
                  <a:lnTo>
                    <a:pt x="389" y="61"/>
                  </a:lnTo>
                  <a:lnTo>
                    <a:pt x="386" y="60"/>
                  </a:lnTo>
                  <a:lnTo>
                    <a:pt x="378" y="57"/>
                  </a:lnTo>
                  <a:lnTo>
                    <a:pt x="361" y="56"/>
                  </a:lnTo>
                  <a:lnTo>
                    <a:pt x="356" y="58"/>
                  </a:lnTo>
                  <a:lnTo>
                    <a:pt x="346" y="69"/>
                  </a:lnTo>
                  <a:lnTo>
                    <a:pt x="346" y="78"/>
                  </a:lnTo>
                  <a:lnTo>
                    <a:pt x="347" y="86"/>
                  </a:lnTo>
                  <a:lnTo>
                    <a:pt x="347" y="91"/>
                  </a:lnTo>
                  <a:lnTo>
                    <a:pt x="343" y="100"/>
                  </a:lnTo>
                  <a:lnTo>
                    <a:pt x="339" y="104"/>
                  </a:lnTo>
                  <a:lnTo>
                    <a:pt x="337" y="106"/>
                  </a:lnTo>
                  <a:lnTo>
                    <a:pt x="332" y="108"/>
                  </a:lnTo>
                  <a:lnTo>
                    <a:pt x="316" y="105"/>
                  </a:lnTo>
                  <a:lnTo>
                    <a:pt x="315" y="83"/>
                  </a:lnTo>
                  <a:lnTo>
                    <a:pt x="324" y="59"/>
                  </a:lnTo>
                  <a:lnTo>
                    <a:pt x="328" y="41"/>
                  </a:lnTo>
                  <a:lnTo>
                    <a:pt x="323" y="38"/>
                  </a:lnTo>
                  <a:lnTo>
                    <a:pt x="324" y="36"/>
                  </a:lnTo>
                  <a:lnTo>
                    <a:pt x="311" y="34"/>
                  </a:lnTo>
                  <a:lnTo>
                    <a:pt x="306" y="31"/>
                  </a:lnTo>
                  <a:lnTo>
                    <a:pt x="303" y="32"/>
                  </a:lnTo>
                  <a:lnTo>
                    <a:pt x="300" y="54"/>
                  </a:lnTo>
                  <a:lnTo>
                    <a:pt x="297" y="67"/>
                  </a:lnTo>
                  <a:lnTo>
                    <a:pt x="297" y="70"/>
                  </a:lnTo>
                  <a:lnTo>
                    <a:pt x="294" y="86"/>
                  </a:lnTo>
                  <a:lnTo>
                    <a:pt x="287" y="89"/>
                  </a:lnTo>
                  <a:lnTo>
                    <a:pt x="288" y="57"/>
                  </a:lnTo>
                  <a:lnTo>
                    <a:pt x="286" y="50"/>
                  </a:lnTo>
                  <a:lnTo>
                    <a:pt x="287" y="48"/>
                  </a:lnTo>
                  <a:lnTo>
                    <a:pt x="291" y="48"/>
                  </a:lnTo>
                  <a:lnTo>
                    <a:pt x="288" y="34"/>
                  </a:lnTo>
                  <a:lnTo>
                    <a:pt x="301" y="28"/>
                  </a:lnTo>
                  <a:lnTo>
                    <a:pt x="303" y="9"/>
                  </a:lnTo>
                  <a:lnTo>
                    <a:pt x="266" y="0"/>
                  </a:lnTo>
                  <a:lnTo>
                    <a:pt x="264" y="3"/>
                  </a:lnTo>
                  <a:lnTo>
                    <a:pt x="265" y="37"/>
                  </a:lnTo>
                  <a:lnTo>
                    <a:pt x="279" y="43"/>
                  </a:lnTo>
                  <a:lnTo>
                    <a:pt x="278" y="54"/>
                  </a:lnTo>
                  <a:lnTo>
                    <a:pt x="271" y="53"/>
                  </a:lnTo>
                  <a:lnTo>
                    <a:pt x="232" y="52"/>
                  </a:lnTo>
                  <a:lnTo>
                    <a:pt x="216" y="82"/>
                  </a:lnTo>
                  <a:lnTo>
                    <a:pt x="208" y="109"/>
                  </a:lnTo>
                  <a:lnTo>
                    <a:pt x="222" y="136"/>
                  </a:lnTo>
                  <a:lnTo>
                    <a:pt x="236" y="145"/>
                  </a:lnTo>
                  <a:lnTo>
                    <a:pt x="242" y="180"/>
                  </a:lnTo>
                  <a:lnTo>
                    <a:pt x="235" y="190"/>
                  </a:lnTo>
                  <a:lnTo>
                    <a:pt x="271" y="219"/>
                  </a:lnTo>
                  <a:lnTo>
                    <a:pt x="266" y="237"/>
                  </a:lnTo>
                  <a:lnTo>
                    <a:pt x="255" y="245"/>
                  </a:lnTo>
                  <a:lnTo>
                    <a:pt x="234" y="246"/>
                  </a:lnTo>
                  <a:lnTo>
                    <a:pt x="230" y="250"/>
                  </a:lnTo>
                  <a:lnTo>
                    <a:pt x="229" y="257"/>
                  </a:lnTo>
                  <a:lnTo>
                    <a:pt x="234" y="262"/>
                  </a:lnTo>
                  <a:lnTo>
                    <a:pt x="230" y="271"/>
                  </a:lnTo>
                  <a:lnTo>
                    <a:pt x="233" y="280"/>
                  </a:lnTo>
                  <a:lnTo>
                    <a:pt x="227" y="300"/>
                  </a:lnTo>
                  <a:lnTo>
                    <a:pt x="223" y="312"/>
                  </a:lnTo>
                  <a:lnTo>
                    <a:pt x="224" y="326"/>
                  </a:lnTo>
                  <a:lnTo>
                    <a:pt x="221" y="326"/>
                  </a:lnTo>
                  <a:lnTo>
                    <a:pt x="209" y="315"/>
                  </a:lnTo>
                  <a:lnTo>
                    <a:pt x="204" y="307"/>
                  </a:lnTo>
                  <a:lnTo>
                    <a:pt x="197" y="306"/>
                  </a:lnTo>
                  <a:lnTo>
                    <a:pt x="178" y="285"/>
                  </a:lnTo>
                  <a:lnTo>
                    <a:pt x="170" y="287"/>
                  </a:lnTo>
                  <a:lnTo>
                    <a:pt x="158" y="278"/>
                  </a:lnTo>
                  <a:lnTo>
                    <a:pt x="151" y="272"/>
                  </a:lnTo>
                  <a:lnTo>
                    <a:pt x="143" y="270"/>
                  </a:lnTo>
                  <a:lnTo>
                    <a:pt x="135" y="270"/>
                  </a:lnTo>
                  <a:lnTo>
                    <a:pt x="125" y="279"/>
                  </a:lnTo>
                  <a:lnTo>
                    <a:pt x="113" y="284"/>
                  </a:lnTo>
                  <a:lnTo>
                    <a:pt x="105" y="284"/>
                  </a:lnTo>
                  <a:lnTo>
                    <a:pt x="99" y="282"/>
                  </a:lnTo>
                  <a:lnTo>
                    <a:pt x="97" y="284"/>
                  </a:lnTo>
                  <a:lnTo>
                    <a:pt x="92" y="284"/>
                  </a:lnTo>
                  <a:lnTo>
                    <a:pt x="88" y="290"/>
                  </a:lnTo>
                  <a:lnTo>
                    <a:pt x="80" y="303"/>
                  </a:lnTo>
                  <a:lnTo>
                    <a:pt x="74" y="309"/>
                  </a:lnTo>
                  <a:lnTo>
                    <a:pt x="70" y="319"/>
                  </a:lnTo>
                  <a:lnTo>
                    <a:pt x="67" y="321"/>
                  </a:lnTo>
                  <a:lnTo>
                    <a:pt x="65" y="321"/>
                  </a:lnTo>
                  <a:lnTo>
                    <a:pt x="68" y="324"/>
                  </a:lnTo>
                  <a:lnTo>
                    <a:pt x="69" y="327"/>
                  </a:lnTo>
                  <a:lnTo>
                    <a:pt x="66" y="338"/>
                  </a:lnTo>
                  <a:lnTo>
                    <a:pt x="59" y="339"/>
                  </a:lnTo>
                  <a:lnTo>
                    <a:pt x="58" y="341"/>
                  </a:lnTo>
                  <a:lnTo>
                    <a:pt x="53" y="345"/>
                  </a:lnTo>
                  <a:lnTo>
                    <a:pt x="46" y="346"/>
                  </a:lnTo>
                  <a:lnTo>
                    <a:pt x="44" y="346"/>
                  </a:lnTo>
                  <a:lnTo>
                    <a:pt x="42" y="347"/>
                  </a:lnTo>
                  <a:lnTo>
                    <a:pt x="40" y="346"/>
                  </a:lnTo>
                  <a:lnTo>
                    <a:pt x="39" y="348"/>
                  </a:lnTo>
                  <a:lnTo>
                    <a:pt x="37" y="347"/>
                  </a:lnTo>
                  <a:lnTo>
                    <a:pt x="37" y="349"/>
                  </a:lnTo>
                  <a:lnTo>
                    <a:pt x="34" y="347"/>
                  </a:lnTo>
                  <a:lnTo>
                    <a:pt x="30" y="349"/>
                  </a:lnTo>
                  <a:lnTo>
                    <a:pt x="25" y="348"/>
                  </a:lnTo>
                  <a:lnTo>
                    <a:pt x="23" y="349"/>
                  </a:lnTo>
                  <a:lnTo>
                    <a:pt x="21" y="349"/>
                  </a:lnTo>
                  <a:lnTo>
                    <a:pt x="18" y="350"/>
                  </a:lnTo>
                  <a:lnTo>
                    <a:pt x="17" y="349"/>
                  </a:lnTo>
                  <a:lnTo>
                    <a:pt x="15" y="350"/>
                  </a:lnTo>
                  <a:lnTo>
                    <a:pt x="11" y="352"/>
                  </a:lnTo>
                  <a:lnTo>
                    <a:pt x="10" y="352"/>
                  </a:lnTo>
                  <a:lnTo>
                    <a:pt x="8" y="355"/>
                  </a:lnTo>
                  <a:lnTo>
                    <a:pt x="6" y="355"/>
                  </a:lnTo>
                  <a:lnTo>
                    <a:pt x="5" y="358"/>
                  </a:lnTo>
                  <a:lnTo>
                    <a:pt x="3" y="358"/>
                  </a:lnTo>
                  <a:lnTo>
                    <a:pt x="3" y="362"/>
                  </a:lnTo>
                  <a:lnTo>
                    <a:pt x="0" y="361"/>
                  </a:lnTo>
                  <a:lnTo>
                    <a:pt x="0" y="362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2DC0A2B3-09A1-62DC-349D-023344BBD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641" y="4013061"/>
              <a:ext cx="456960" cy="602097"/>
            </a:xfrm>
            <a:custGeom>
              <a:avLst/>
              <a:gdLst>
                <a:gd name="T0" fmla="*/ 2147483647 w 269"/>
                <a:gd name="T1" fmla="*/ 2147483647 h 375"/>
                <a:gd name="T2" fmla="*/ 2147483647 w 269"/>
                <a:gd name="T3" fmla="*/ 2147483647 h 375"/>
                <a:gd name="T4" fmla="*/ 2147483647 w 269"/>
                <a:gd name="T5" fmla="*/ 2147483647 h 375"/>
                <a:gd name="T6" fmla="*/ 2147483647 w 269"/>
                <a:gd name="T7" fmla="*/ 2147483647 h 375"/>
                <a:gd name="T8" fmla="*/ 2147483647 w 269"/>
                <a:gd name="T9" fmla="*/ 2147483647 h 375"/>
                <a:gd name="T10" fmla="*/ 2147483647 w 269"/>
                <a:gd name="T11" fmla="*/ 2147483647 h 375"/>
                <a:gd name="T12" fmla="*/ 2147483647 w 269"/>
                <a:gd name="T13" fmla="*/ 2147483647 h 375"/>
                <a:gd name="T14" fmla="*/ 2147483647 w 269"/>
                <a:gd name="T15" fmla="*/ 2147483647 h 375"/>
                <a:gd name="T16" fmla="*/ 2147483647 w 269"/>
                <a:gd name="T17" fmla="*/ 2147483647 h 375"/>
                <a:gd name="T18" fmla="*/ 2147483647 w 269"/>
                <a:gd name="T19" fmla="*/ 2147483647 h 375"/>
                <a:gd name="T20" fmla="*/ 2147483647 w 269"/>
                <a:gd name="T21" fmla="*/ 2147483647 h 375"/>
                <a:gd name="T22" fmla="*/ 2147483647 w 269"/>
                <a:gd name="T23" fmla="*/ 2147483647 h 375"/>
                <a:gd name="T24" fmla="*/ 2147483647 w 269"/>
                <a:gd name="T25" fmla="*/ 2147483647 h 375"/>
                <a:gd name="T26" fmla="*/ 2147483647 w 269"/>
                <a:gd name="T27" fmla="*/ 2147483647 h 375"/>
                <a:gd name="T28" fmla="*/ 2147483647 w 269"/>
                <a:gd name="T29" fmla="*/ 2147483647 h 375"/>
                <a:gd name="T30" fmla="*/ 2147483647 w 269"/>
                <a:gd name="T31" fmla="*/ 2147483647 h 375"/>
                <a:gd name="T32" fmla="*/ 2147483647 w 269"/>
                <a:gd name="T33" fmla="*/ 2147483647 h 375"/>
                <a:gd name="T34" fmla="*/ 2147483647 w 269"/>
                <a:gd name="T35" fmla="*/ 2147483647 h 375"/>
                <a:gd name="T36" fmla="*/ 2147483647 w 269"/>
                <a:gd name="T37" fmla="*/ 2147483647 h 375"/>
                <a:gd name="T38" fmla="*/ 2147483647 w 269"/>
                <a:gd name="T39" fmla="*/ 2147483647 h 375"/>
                <a:gd name="T40" fmla="*/ 2147483647 w 269"/>
                <a:gd name="T41" fmla="*/ 2147483647 h 375"/>
                <a:gd name="T42" fmla="*/ 2147483647 w 269"/>
                <a:gd name="T43" fmla="*/ 2147483647 h 375"/>
                <a:gd name="T44" fmla="*/ 2147483647 w 269"/>
                <a:gd name="T45" fmla="*/ 2147483647 h 375"/>
                <a:gd name="T46" fmla="*/ 2147483647 w 269"/>
                <a:gd name="T47" fmla="*/ 2147483647 h 375"/>
                <a:gd name="T48" fmla="*/ 2147483647 w 269"/>
                <a:gd name="T49" fmla="*/ 2147483647 h 375"/>
                <a:gd name="T50" fmla="*/ 2147483647 w 269"/>
                <a:gd name="T51" fmla="*/ 2147483647 h 375"/>
                <a:gd name="T52" fmla="*/ 2147483647 w 269"/>
                <a:gd name="T53" fmla="*/ 2147483647 h 375"/>
                <a:gd name="T54" fmla="*/ 2147483647 w 269"/>
                <a:gd name="T55" fmla="*/ 2147483647 h 375"/>
                <a:gd name="T56" fmla="*/ 2147483647 w 269"/>
                <a:gd name="T57" fmla="*/ 2147483647 h 375"/>
                <a:gd name="T58" fmla="*/ 2147483647 w 269"/>
                <a:gd name="T59" fmla="*/ 2147483647 h 375"/>
                <a:gd name="T60" fmla="*/ 2147483647 w 269"/>
                <a:gd name="T61" fmla="*/ 2147483647 h 375"/>
                <a:gd name="T62" fmla="*/ 2147483647 w 269"/>
                <a:gd name="T63" fmla="*/ 2147483647 h 375"/>
                <a:gd name="T64" fmla="*/ 2147483647 w 269"/>
                <a:gd name="T65" fmla="*/ 2147483647 h 375"/>
                <a:gd name="T66" fmla="*/ 2147483647 w 269"/>
                <a:gd name="T67" fmla="*/ 2147483647 h 375"/>
                <a:gd name="T68" fmla="*/ 2147483647 w 269"/>
                <a:gd name="T69" fmla="*/ 2147483647 h 375"/>
                <a:gd name="T70" fmla="*/ 2147483647 w 269"/>
                <a:gd name="T71" fmla="*/ 2147483647 h 375"/>
                <a:gd name="T72" fmla="*/ 2147483647 w 269"/>
                <a:gd name="T73" fmla="*/ 2147483647 h 375"/>
                <a:gd name="T74" fmla="*/ 2147483647 w 269"/>
                <a:gd name="T75" fmla="*/ 2147483647 h 375"/>
                <a:gd name="T76" fmla="*/ 2147483647 w 269"/>
                <a:gd name="T77" fmla="*/ 2147483647 h 375"/>
                <a:gd name="T78" fmla="*/ 2147483647 w 269"/>
                <a:gd name="T79" fmla="*/ 2147483647 h 375"/>
                <a:gd name="T80" fmla="*/ 2147483647 w 269"/>
                <a:gd name="T81" fmla="*/ 2147483647 h 375"/>
                <a:gd name="T82" fmla="*/ 2147483647 w 269"/>
                <a:gd name="T83" fmla="*/ 2147483647 h 375"/>
                <a:gd name="T84" fmla="*/ 2147483647 w 269"/>
                <a:gd name="T85" fmla="*/ 2147483647 h 375"/>
                <a:gd name="T86" fmla="*/ 2147483647 w 269"/>
                <a:gd name="T87" fmla="*/ 2147483647 h 375"/>
                <a:gd name="T88" fmla="*/ 2147483647 w 269"/>
                <a:gd name="T89" fmla="*/ 2147483647 h 375"/>
                <a:gd name="T90" fmla="*/ 2147483647 w 269"/>
                <a:gd name="T91" fmla="*/ 2147483647 h 375"/>
                <a:gd name="T92" fmla="*/ 2147483647 w 269"/>
                <a:gd name="T93" fmla="*/ 2147483647 h 375"/>
                <a:gd name="T94" fmla="*/ 2147483647 w 269"/>
                <a:gd name="T95" fmla="*/ 2147483647 h 375"/>
                <a:gd name="T96" fmla="*/ 2147483647 w 269"/>
                <a:gd name="T97" fmla="*/ 2147483647 h 375"/>
                <a:gd name="T98" fmla="*/ 2147483647 w 269"/>
                <a:gd name="T99" fmla="*/ 2147483647 h 375"/>
                <a:gd name="T100" fmla="*/ 2147483647 w 269"/>
                <a:gd name="T101" fmla="*/ 2147483647 h 375"/>
                <a:gd name="T102" fmla="*/ 2147483647 w 269"/>
                <a:gd name="T103" fmla="*/ 2147483647 h 375"/>
                <a:gd name="T104" fmla="*/ 2147483647 w 269"/>
                <a:gd name="T105" fmla="*/ 2147483647 h 375"/>
                <a:gd name="T106" fmla="*/ 2147483647 w 269"/>
                <a:gd name="T107" fmla="*/ 2147483647 h 375"/>
                <a:gd name="T108" fmla="*/ 2147483647 w 269"/>
                <a:gd name="T109" fmla="*/ 0 h 375"/>
                <a:gd name="T110" fmla="*/ 2147483647 w 269"/>
                <a:gd name="T111" fmla="*/ 2147483647 h 375"/>
                <a:gd name="T112" fmla="*/ 2147483647 w 269"/>
                <a:gd name="T113" fmla="*/ 2147483647 h 375"/>
                <a:gd name="T114" fmla="*/ 2147483647 w 269"/>
                <a:gd name="T115" fmla="*/ 2147483647 h 375"/>
                <a:gd name="T116" fmla="*/ 2147483647 w 269"/>
                <a:gd name="T117" fmla="*/ 2147483647 h 375"/>
                <a:gd name="T118" fmla="*/ 2147483647 w 269"/>
                <a:gd name="T119" fmla="*/ 2147483647 h 375"/>
                <a:gd name="T120" fmla="*/ 2147483647 w 269"/>
                <a:gd name="T121" fmla="*/ 2147483647 h 375"/>
                <a:gd name="T122" fmla="*/ 0 w 269"/>
                <a:gd name="T123" fmla="*/ 2147483647 h 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9"/>
                <a:gd name="T187" fmla="*/ 0 h 375"/>
                <a:gd name="T188" fmla="*/ 269 w 269"/>
                <a:gd name="T189" fmla="*/ 375 h 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9" h="375">
                  <a:moveTo>
                    <a:pt x="0" y="65"/>
                  </a:moveTo>
                  <a:lnTo>
                    <a:pt x="3" y="73"/>
                  </a:lnTo>
                  <a:lnTo>
                    <a:pt x="11" y="91"/>
                  </a:lnTo>
                  <a:lnTo>
                    <a:pt x="15" y="119"/>
                  </a:lnTo>
                  <a:lnTo>
                    <a:pt x="14" y="122"/>
                  </a:lnTo>
                  <a:lnTo>
                    <a:pt x="15" y="128"/>
                  </a:lnTo>
                  <a:lnTo>
                    <a:pt x="14" y="134"/>
                  </a:lnTo>
                  <a:lnTo>
                    <a:pt x="12" y="137"/>
                  </a:lnTo>
                  <a:lnTo>
                    <a:pt x="11" y="150"/>
                  </a:lnTo>
                  <a:lnTo>
                    <a:pt x="13" y="155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8" y="163"/>
                  </a:lnTo>
                  <a:lnTo>
                    <a:pt x="21" y="169"/>
                  </a:lnTo>
                  <a:lnTo>
                    <a:pt x="22" y="171"/>
                  </a:lnTo>
                  <a:lnTo>
                    <a:pt x="26" y="180"/>
                  </a:lnTo>
                  <a:lnTo>
                    <a:pt x="28" y="181"/>
                  </a:lnTo>
                  <a:lnTo>
                    <a:pt x="29" y="181"/>
                  </a:lnTo>
                  <a:lnTo>
                    <a:pt x="28" y="182"/>
                  </a:lnTo>
                  <a:lnTo>
                    <a:pt x="31" y="187"/>
                  </a:lnTo>
                  <a:lnTo>
                    <a:pt x="32" y="189"/>
                  </a:lnTo>
                  <a:lnTo>
                    <a:pt x="33" y="190"/>
                  </a:lnTo>
                  <a:lnTo>
                    <a:pt x="34" y="193"/>
                  </a:lnTo>
                  <a:lnTo>
                    <a:pt x="40" y="205"/>
                  </a:lnTo>
                  <a:lnTo>
                    <a:pt x="40" y="210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6" y="219"/>
                  </a:lnTo>
                  <a:lnTo>
                    <a:pt x="49" y="221"/>
                  </a:lnTo>
                  <a:lnTo>
                    <a:pt x="58" y="226"/>
                  </a:lnTo>
                  <a:lnTo>
                    <a:pt x="61" y="230"/>
                  </a:lnTo>
                  <a:lnTo>
                    <a:pt x="61" y="229"/>
                  </a:lnTo>
                  <a:lnTo>
                    <a:pt x="63" y="230"/>
                  </a:lnTo>
                  <a:lnTo>
                    <a:pt x="65" y="232"/>
                  </a:lnTo>
                  <a:lnTo>
                    <a:pt x="67" y="233"/>
                  </a:lnTo>
                  <a:lnTo>
                    <a:pt x="70" y="233"/>
                  </a:lnTo>
                  <a:lnTo>
                    <a:pt x="69" y="232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7" y="239"/>
                  </a:lnTo>
                  <a:lnTo>
                    <a:pt x="76" y="240"/>
                  </a:lnTo>
                  <a:lnTo>
                    <a:pt x="78" y="243"/>
                  </a:lnTo>
                  <a:lnTo>
                    <a:pt x="77" y="245"/>
                  </a:lnTo>
                  <a:lnTo>
                    <a:pt x="75" y="249"/>
                  </a:lnTo>
                  <a:lnTo>
                    <a:pt x="74" y="250"/>
                  </a:lnTo>
                  <a:lnTo>
                    <a:pt x="70" y="258"/>
                  </a:lnTo>
                  <a:lnTo>
                    <a:pt x="70" y="261"/>
                  </a:lnTo>
                  <a:lnTo>
                    <a:pt x="68" y="261"/>
                  </a:lnTo>
                  <a:lnTo>
                    <a:pt x="72" y="267"/>
                  </a:lnTo>
                  <a:lnTo>
                    <a:pt x="73" y="274"/>
                  </a:lnTo>
                  <a:lnTo>
                    <a:pt x="72" y="279"/>
                  </a:lnTo>
                  <a:lnTo>
                    <a:pt x="73" y="280"/>
                  </a:lnTo>
                  <a:lnTo>
                    <a:pt x="72" y="282"/>
                  </a:lnTo>
                  <a:lnTo>
                    <a:pt x="73" y="283"/>
                  </a:lnTo>
                  <a:lnTo>
                    <a:pt x="71" y="286"/>
                  </a:lnTo>
                  <a:lnTo>
                    <a:pt x="70" y="290"/>
                  </a:lnTo>
                  <a:lnTo>
                    <a:pt x="71" y="290"/>
                  </a:lnTo>
                  <a:lnTo>
                    <a:pt x="71" y="292"/>
                  </a:lnTo>
                  <a:lnTo>
                    <a:pt x="69" y="293"/>
                  </a:lnTo>
                  <a:lnTo>
                    <a:pt x="69" y="295"/>
                  </a:lnTo>
                  <a:lnTo>
                    <a:pt x="71" y="299"/>
                  </a:lnTo>
                  <a:lnTo>
                    <a:pt x="68" y="306"/>
                  </a:lnTo>
                  <a:lnTo>
                    <a:pt x="64" y="311"/>
                  </a:lnTo>
                  <a:lnTo>
                    <a:pt x="63" y="311"/>
                  </a:lnTo>
                  <a:lnTo>
                    <a:pt x="61" y="311"/>
                  </a:lnTo>
                  <a:lnTo>
                    <a:pt x="61" y="310"/>
                  </a:lnTo>
                  <a:lnTo>
                    <a:pt x="58" y="310"/>
                  </a:lnTo>
                  <a:lnTo>
                    <a:pt x="57" y="314"/>
                  </a:lnTo>
                  <a:lnTo>
                    <a:pt x="55" y="314"/>
                  </a:lnTo>
                  <a:lnTo>
                    <a:pt x="54" y="317"/>
                  </a:lnTo>
                  <a:lnTo>
                    <a:pt x="52" y="318"/>
                  </a:lnTo>
                  <a:lnTo>
                    <a:pt x="52" y="320"/>
                  </a:lnTo>
                  <a:lnTo>
                    <a:pt x="46" y="324"/>
                  </a:lnTo>
                  <a:lnTo>
                    <a:pt x="45" y="324"/>
                  </a:lnTo>
                  <a:lnTo>
                    <a:pt x="39" y="333"/>
                  </a:lnTo>
                  <a:lnTo>
                    <a:pt x="37" y="332"/>
                  </a:lnTo>
                  <a:lnTo>
                    <a:pt x="34" y="336"/>
                  </a:lnTo>
                  <a:lnTo>
                    <a:pt x="35" y="337"/>
                  </a:lnTo>
                  <a:lnTo>
                    <a:pt x="29" y="345"/>
                  </a:lnTo>
                  <a:lnTo>
                    <a:pt x="27" y="347"/>
                  </a:lnTo>
                  <a:lnTo>
                    <a:pt x="26" y="344"/>
                  </a:lnTo>
                  <a:lnTo>
                    <a:pt x="24" y="346"/>
                  </a:lnTo>
                  <a:lnTo>
                    <a:pt x="22" y="348"/>
                  </a:lnTo>
                  <a:lnTo>
                    <a:pt x="23" y="351"/>
                  </a:lnTo>
                  <a:lnTo>
                    <a:pt x="25" y="349"/>
                  </a:lnTo>
                  <a:lnTo>
                    <a:pt x="27" y="348"/>
                  </a:lnTo>
                  <a:lnTo>
                    <a:pt x="31" y="352"/>
                  </a:lnTo>
                  <a:lnTo>
                    <a:pt x="33" y="352"/>
                  </a:lnTo>
                  <a:lnTo>
                    <a:pt x="35" y="353"/>
                  </a:lnTo>
                  <a:lnTo>
                    <a:pt x="36" y="353"/>
                  </a:lnTo>
                  <a:lnTo>
                    <a:pt x="41" y="355"/>
                  </a:lnTo>
                  <a:lnTo>
                    <a:pt x="43" y="355"/>
                  </a:lnTo>
                  <a:lnTo>
                    <a:pt x="49" y="352"/>
                  </a:lnTo>
                  <a:lnTo>
                    <a:pt x="52" y="353"/>
                  </a:lnTo>
                  <a:lnTo>
                    <a:pt x="55" y="357"/>
                  </a:lnTo>
                  <a:lnTo>
                    <a:pt x="58" y="366"/>
                  </a:lnTo>
                  <a:lnTo>
                    <a:pt x="60" y="365"/>
                  </a:lnTo>
                  <a:lnTo>
                    <a:pt x="60" y="367"/>
                  </a:lnTo>
                  <a:lnTo>
                    <a:pt x="62" y="369"/>
                  </a:lnTo>
                  <a:lnTo>
                    <a:pt x="64" y="369"/>
                  </a:lnTo>
                  <a:lnTo>
                    <a:pt x="67" y="367"/>
                  </a:lnTo>
                  <a:lnTo>
                    <a:pt x="71" y="357"/>
                  </a:lnTo>
                  <a:lnTo>
                    <a:pt x="77" y="351"/>
                  </a:lnTo>
                  <a:lnTo>
                    <a:pt x="85" y="338"/>
                  </a:lnTo>
                  <a:lnTo>
                    <a:pt x="89" y="332"/>
                  </a:lnTo>
                  <a:lnTo>
                    <a:pt x="94" y="332"/>
                  </a:lnTo>
                  <a:lnTo>
                    <a:pt x="96" y="330"/>
                  </a:lnTo>
                  <a:lnTo>
                    <a:pt x="102" y="332"/>
                  </a:lnTo>
                  <a:lnTo>
                    <a:pt x="104" y="332"/>
                  </a:lnTo>
                  <a:lnTo>
                    <a:pt x="110" y="332"/>
                  </a:lnTo>
                  <a:lnTo>
                    <a:pt x="122" y="327"/>
                  </a:lnTo>
                  <a:lnTo>
                    <a:pt x="132" y="318"/>
                  </a:lnTo>
                  <a:lnTo>
                    <a:pt x="140" y="318"/>
                  </a:lnTo>
                  <a:lnTo>
                    <a:pt x="148" y="320"/>
                  </a:lnTo>
                  <a:lnTo>
                    <a:pt x="155" y="326"/>
                  </a:lnTo>
                  <a:lnTo>
                    <a:pt x="167" y="335"/>
                  </a:lnTo>
                  <a:lnTo>
                    <a:pt x="175" y="333"/>
                  </a:lnTo>
                  <a:lnTo>
                    <a:pt x="194" y="354"/>
                  </a:lnTo>
                  <a:lnTo>
                    <a:pt x="201" y="355"/>
                  </a:lnTo>
                  <a:lnTo>
                    <a:pt x="206" y="363"/>
                  </a:lnTo>
                  <a:lnTo>
                    <a:pt x="218" y="374"/>
                  </a:lnTo>
                  <a:lnTo>
                    <a:pt x="221" y="374"/>
                  </a:lnTo>
                  <a:lnTo>
                    <a:pt x="220" y="360"/>
                  </a:lnTo>
                  <a:lnTo>
                    <a:pt x="224" y="348"/>
                  </a:lnTo>
                  <a:lnTo>
                    <a:pt x="230" y="328"/>
                  </a:lnTo>
                  <a:lnTo>
                    <a:pt x="227" y="319"/>
                  </a:lnTo>
                  <a:lnTo>
                    <a:pt x="231" y="310"/>
                  </a:lnTo>
                  <a:lnTo>
                    <a:pt x="226" y="305"/>
                  </a:lnTo>
                  <a:lnTo>
                    <a:pt x="227" y="298"/>
                  </a:lnTo>
                  <a:lnTo>
                    <a:pt x="231" y="294"/>
                  </a:lnTo>
                  <a:lnTo>
                    <a:pt x="252" y="293"/>
                  </a:lnTo>
                  <a:lnTo>
                    <a:pt x="263" y="285"/>
                  </a:lnTo>
                  <a:lnTo>
                    <a:pt x="268" y="267"/>
                  </a:lnTo>
                  <a:lnTo>
                    <a:pt x="232" y="238"/>
                  </a:lnTo>
                  <a:lnTo>
                    <a:pt x="239" y="228"/>
                  </a:lnTo>
                  <a:lnTo>
                    <a:pt x="233" y="193"/>
                  </a:lnTo>
                  <a:lnTo>
                    <a:pt x="219" y="184"/>
                  </a:lnTo>
                  <a:lnTo>
                    <a:pt x="205" y="157"/>
                  </a:lnTo>
                  <a:lnTo>
                    <a:pt x="213" y="130"/>
                  </a:lnTo>
                  <a:lnTo>
                    <a:pt x="206" y="93"/>
                  </a:lnTo>
                  <a:lnTo>
                    <a:pt x="202" y="94"/>
                  </a:lnTo>
                  <a:lnTo>
                    <a:pt x="199" y="94"/>
                  </a:lnTo>
                  <a:lnTo>
                    <a:pt x="198" y="94"/>
                  </a:lnTo>
                  <a:lnTo>
                    <a:pt x="186" y="95"/>
                  </a:lnTo>
                  <a:lnTo>
                    <a:pt x="176" y="91"/>
                  </a:lnTo>
                  <a:lnTo>
                    <a:pt x="169" y="88"/>
                  </a:lnTo>
                  <a:lnTo>
                    <a:pt x="164" y="82"/>
                  </a:lnTo>
                  <a:lnTo>
                    <a:pt x="161" y="64"/>
                  </a:lnTo>
                  <a:lnTo>
                    <a:pt x="154" y="57"/>
                  </a:lnTo>
                  <a:lnTo>
                    <a:pt x="145" y="55"/>
                  </a:lnTo>
                  <a:lnTo>
                    <a:pt x="134" y="57"/>
                  </a:lnTo>
                  <a:lnTo>
                    <a:pt x="123" y="63"/>
                  </a:lnTo>
                  <a:lnTo>
                    <a:pt x="118" y="67"/>
                  </a:lnTo>
                  <a:lnTo>
                    <a:pt x="113" y="68"/>
                  </a:lnTo>
                  <a:lnTo>
                    <a:pt x="103" y="67"/>
                  </a:lnTo>
                  <a:lnTo>
                    <a:pt x="99" y="65"/>
                  </a:lnTo>
                  <a:lnTo>
                    <a:pt x="99" y="60"/>
                  </a:lnTo>
                  <a:lnTo>
                    <a:pt x="102" y="55"/>
                  </a:lnTo>
                  <a:lnTo>
                    <a:pt x="110" y="47"/>
                  </a:lnTo>
                  <a:lnTo>
                    <a:pt x="99" y="23"/>
                  </a:lnTo>
                  <a:lnTo>
                    <a:pt x="97" y="20"/>
                  </a:lnTo>
                  <a:lnTo>
                    <a:pt x="98" y="14"/>
                  </a:lnTo>
                  <a:lnTo>
                    <a:pt x="49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1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27" y="52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32" y="66"/>
                  </a:lnTo>
                  <a:lnTo>
                    <a:pt x="34" y="73"/>
                  </a:lnTo>
                  <a:lnTo>
                    <a:pt x="31" y="74"/>
                  </a:lnTo>
                  <a:lnTo>
                    <a:pt x="19" y="73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0" y="63"/>
                  </a:lnTo>
                  <a:lnTo>
                    <a:pt x="0" y="65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8A9ED49C-3053-DB01-1B01-C35CBCB5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136" y="4341603"/>
              <a:ext cx="569876" cy="512897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2147483647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0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2147483647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2147483647 w 336"/>
                <a:gd name="T71" fmla="*/ 2147483647 h 318"/>
                <a:gd name="T72" fmla="*/ 2147483647 w 336"/>
                <a:gd name="T73" fmla="*/ 2147483647 h 318"/>
                <a:gd name="T74" fmla="*/ 2147483647 w 336"/>
                <a:gd name="T75" fmla="*/ 2147483647 h 318"/>
                <a:gd name="T76" fmla="*/ 2147483647 w 336"/>
                <a:gd name="T77" fmla="*/ 2147483647 h 318"/>
                <a:gd name="T78" fmla="*/ 2147483647 w 336"/>
                <a:gd name="T79" fmla="*/ 2147483647 h 318"/>
                <a:gd name="T80" fmla="*/ 2147483647 w 336"/>
                <a:gd name="T81" fmla="*/ 2147483647 h 318"/>
                <a:gd name="T82" fmla="*/ 2147483647 w 336"/>
                <a:gd name="T83" fmla="*/ 2147483647 h 318"/>
                <a:gd name="T84" fmla="*/ 2147483647 w 336"/>
                <a:gd name="T85" fmla="*/ 2147483647 h 318"/>
                <a:gd name="T86" fmla="*/ 2147483647 w 336"/>
                <a:gd name="T87" fmla="*/ 2147483647 h 318"/>
                <a:gd name="T88" fmla="*/ 2147483647 w 336"/>
                <a:gd name="T89" fmla="*/ 2147483647 h 318"/>
                <a:gd name="T90" fmla="*/ 2147483647 w 336"/>
                <a:gd name="T91" fmla="*/ 2147483647 h 318"/>
                <a:gd name="T92" fmla="*/ 2147483647 w 336"/>
                <a:gd name="T93" fmla="*/ 2147483647 h 318"/>
                <a:gd name="T94" fmla="*/ 2147483647 w 336"/>
                <a:gd name="T95" fmla="*/ 2147483647 h 318"/>
                <a:gd name="T96" fmla="*/ 2147483647 w 336"/>
                <a:gd name="T97" fmla="*/ 2147483647 h 318"/>
                <a:gd name="T98" fmla="*/ 2147483647 w 336"/>
                <a:gd name="T99" fmla="*/ 2147483647 h 318"/>
                <a:gd name="T100" fmla="*/ 2147483647 w 336"/>
                <a:gd name="T101" fmla="*/ 2147483647 h 318"/>
                <a:gd name="T102" fmla="*/ 2147483647 w 336"/>
                <a:gd name="T103" fmla="*/ 2147483647 h 318"/>
                <a:gd name="T104" fmla="*/ 2147483647 w 336"/>
                <a:gd name="T105" fmla="*/ 2147483647 h 318"/>
                <a:gd name="T106" fmla="*/ 2147483647 w 336"/>
                <a:gd name="T107" fmla="*/ 2147483647 h 318"/>
                <a:gd name="T108" fmla="*/ 2147483647 w 336"/>
                <a:gd name="T109" fmla="*/ 2147483647 h 318"/>
                <a:gd name="T110" fmla="*/ 2147483647 w 336"/>
                <a:gd name="T111" fmla="*/ 2147483647 h 318"/>
                <a:gd name="T112" fmla="*/ 2147483647 w 336"/>
                <a:gd name="T113" fmla="*/ 2147483647 h 318"/>
                <a:gd name="T114" fmla="*/ 2147483647 w 336"/>
                <a:gd name="T115" fmla="*/ 2147483647 h 318"/>
                <a:gd name="T116" fmla="*/ 2147483647 w 336"/>
                <a:gd name="T117" fmla="*/ 2147483647 h 318"/>
                <a:gd name="T118" fmla="*/ 2147483647 w 336"/>
                <a:gd name="T119" fmla="*/ 2147483647 h 318"/>
                <a:gd name="T120" fmla="*/ 2147483647 w 336"/>
                <a:gd name="T121" fmla="*/ 2147483647 h 318"/>
                <a:gd name="T122" fmla="*/ 0 w 336"/>
                <a:gd name="T123" fmla="*/ 2147483647 h 3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18"/>
                <a:gd name="T188" fmla="*/ 336 w 336"/>
                <a:gd name="T189" fmla="*/ 318 h 3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18">
                  <a:moveTo>
                    <a:pt x="0" y="226"/>
                  </a:moveTo>
                  <a:lnTo>
                    <a:pt x="5" y="225"/>
                  </a:lnTo>
                  <a:lnTo>
                    <a:pt x="18" y="204"/>
                  </a:lnTo>
                  <a:lnTo>
                    <a:pt x="23" y="198"/>
                  </a:lnTo>
                  <a:lnTo>
                    <a:pt x="23" y="185"/>
                  </a:lnTo>
                  <a:lnTo>
                    <a:pt x="17" y="185"/>
                  </a:lnTo>
                  <a:lnTo>
                    <a:pt x="11" y="178"/>
                  </a:lnTo>
                  <a:lnTo>
                    <a:pt x="3" y="165"/>
                  </a:lnTo>
                  <a:lnTo>
                    <a:pt x="5" y="160"/>
                  </a:lnTo>
                  <a:lnTo>
                    <a:pt x="11" y="154"/>
                  </a:lnTo>
                  <a:lnTo>
                    <a:pt x="25" y="134"/>
                  </a:lnTo>
                  <a:lnTo>
                    <a:pt x="25" y="128"/>
                  </a:lnTo>
                  <a:lnTo>
                    <a:pt x="29" y="126"/>
                  </a:lnTo>
                  <a:lnTo>
                    <a:pt x="37" y="117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9" y="99"/>
                  </a:lnTo>
                  <a:lnTo>
                    <a:pt x="48" y="90"/>
                  </a:lnTo>
                  <a:lnTo>
                    <a:pt x="54" y="86"/>
                  </a:lnTo>
                  <a:lnTo>
                    <a:pt x="60" y="89"/>
                  </a:lnTo>
                  <a:lnTo>
                    <a:pt x="61" y="86"/>
                  </a:lnTo>
                  <a:lnTo>
                    <a:pt x="68" y="85"/>
                  </a:lnTo>
                  <a:lnTo>
                    <a:pt x="81" y="67"/>
                  </a:lnTo>
                  <a:lnTo>
                    <a:pt x="71" y="55"/>
                  </a:lnTo>
                  <a:lnTo>
                    <a:pt x="66" y="46"/>
                  </a:lnTo>
                  <a:lnTo>
                    <a:pt x="68" y="39"/>
                  </a:lnTo>
                  <a:lnTo>
                    <a:pt x="71" y="33"/>
                  </a:lnTo>
                  <a:lnTo>
                    <a:pt x="76" y="27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74" y="14"/>
                  </a:lnTo>
                  <a:lnTo>
                    <a:pt x="75" y="12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4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4" y="17"/>
                  </a:lnTo>
                  <a:lnTo>
                    <a:pt x="130" y="18"/>
                  </a:lnTo>
                  <a:lnTo>
                    <a:pt x="142" y="20"/>
                  </a:lnTo>
                  <a:lnTo>
                    <a:pt x="150" y="18"/>
                  </a:lnTo>
                  <a:lnTo>
                    <a:pt x="161" y="34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85" y="49"/>
                  </a:lnTo>
                  <a:lnTo>
                    <a:pt x="189" y="54"/>
                  </a:lnTo>
                  <a:lnTo>
                    <a:pt x="194" y="57"/>
                  </a:lnTo>
                  <a:lnTo>
                    <a:pt x="202" y="58"/>
                  </a:lnTo>
                  <a:lnTo>
                    <a:pt x="212" y="57"/>
                  </a:lnTo>
                  <a:lnTo>
                    <a:pt x="215" y="52"/>
                  </a:lnTo>
                  <a:lnTo>
                    <a:pt x="216" y="43"/>
                  </a:lnTo>
                  <a:lnTo>
                    <a:pt x="222" y="38"/>
                  </a:lnTo>
                  <a:lnTo>
                    <a:pt x="237" y="33"/>
                  </a:lnTo>
                  <a:lnTo>
                    <a:pt x="243" y="35"/>
                  </a:lnTo>
                  <a:lnTo>
                    <a:pt x="249" y="36"/>
                  </a:lnTo>
                  <a:lnTo>
                    <a:pt x="256" y="35"/>
                  </a:lnTo>
                  <a:lnTo>
                    <a:pt x="260" y="36"/>
                  </a:lnTo>
                  <a:lnTo>
                    <a:pt x="265" y="41"/>
                  </a:lnTo>
                  <a:lnTo>
                    <a:pt x="270" y="44"/>
                  </a:lnTo>
                  <a:lnTo>
                    <a:pt x="293" y="59"/>
                  </a:lnTo>
                  <a:lnTo>
                    <a:pt x="298" y="60"/>
                  </a:lnTo>
                  <a:lnTo>
                    <a:pt x="310" y="62"/>
                  </a:lnTo>
                  <a:lnTo>
                    <a:pt x="317" y="62"/>
                  </a:lnTo>
                  <a:lnTo>
                    <a:pt x="320" y="64"/>
                  </a:lnTo>
                  <a:lnTo>
                    <a:pt x="320" y="73"/>
                  </a:lnTo>
                  <a:lnTo>
                    <a:pt x="323" y="75"/>
                  </a:lnTo>
                  <a:lnTo>
                    <a:pt x="323" y="85"/>
                  </a:lnTo>
                  <a:lnTo>
                    <a:pt x="326" y="89"/>
                  </a:lnTo>
                  <a:lnTo>
                    <a:pt x="335" y="89"/>
                  </a:lnTo>
                  <a:lnTo>
                    <a:pt x="335" y="98"/>
                  </a:lnTo>
                  <a:lnTo>
                    <a:pt x="326" y="103"/>
                  </a:lnTo>
                  <a:lnTo>
                    <a:pt x="324" y="107"/>
                  </a:lnTo>
                  <a:lnTo>
                    <a:pt x="315" y="111"/>
                  </a:lnTo>
                  <a:lnTo>
                    <a:pt x="309" y="107"/>
                  </a:lnTo>
                  <a:lnTo>
                    <a:pt x="303" y="105"/>
                  </a:lnTo>
                  <a:lnTo>
                    <a:pt x="302" y="101"/>
                  </a:lnTo>
                  <a:lnTo>
                    <a:pt x="293" y="103"/>
                  </a:lnTo>
                  <a:lnTo>
                    <a:pt x="292" y="108"/>
                  </a:lnTo>
                  <a:lnTo>
                    <a:pt x="284" y="125"/>
                  </a:lnTo>
                  <a:lnTo>
                    <a:pt x="283" y="132"/>
                  </a:lnTo>
                  <a:lnTo>
                    <a:pt x="283" y="138"/>
                  </a:lnTo>
                  <a:lnTo>
                    <a:pt x="280" y="142"/>
                  </a:lnTo>
                  <a:lnTo>
                    <a:pt x="276" y="145"/>
                  </a:lnTo>
                  <a:lnTo>
                    <a:pt x="274" y="145"/>
                  </a:lnTo>
                  <a:lnTo>
                    <a:pt x="271" y="141"/>
                  </a:lnTo>
                  <a:lnTo>
                    <a:pt x="268" y="141"/>
                  </a:lnTo>
                  <a:lnTo>
                    <a:pt x="262" y="138"/>
                  </a:lnTo>
                  <a:lnTo>
                    <a:pt x="254" y="135"/>
                  </a:lnTo>
                  <a:lnTo>
                    <a:pt x="253" y="135"/>
                  </a:lnTo>
                  <a:lnTo>
                    <a:pt x="250" y="137"/>
                  </a:lnTo>
                  <a:lnTo>
                    <a:pt x="248" y="148"/>
                  </a:lnTo>
                  <a:lnTo>
                    <a:pt x="246" y="150"/>
                  </a:lnTo>
                  <a:lnTo>
                    <a:pt x="243" y="151"/>
                  </a:lnTo>
                  <a:lnTo>
                    <a:pt x="235" y="151"/>
                  </a:lnTo>
                  <a:lnTo>
                    <a:pt x="231" y="147"/>
                  </a:lnTo>
                  <a:lnTo>
                    <a:pt x="227" y="147"/>
                  </a:lnTo>
                  <a:lnTo>
                    <a:pt x="225" y="146"/>
                  </a:lnTo>
                  <a:lnTo>
                    <a:pt x="221" y="148"/>
                  </a:lnTo>
                  <a:lnTo>
                    <a:pt x="219" y="157"/>
                  </a:lnTo>
                  <a:lnTo>
                    <a:pt x="216" y="160"/>
                  </a:lnTo>
                  <a:lnTo>
                    <a:pt x="214" y="173"/>
                  </a:lnTo>
                  <a:lnTo>
                    <a:pt x="216" y="186"/>
                  </a:lnTo>
                  <a:lnTo>
                    <a:pt x="222" y="200"/>
                  </a:lnTo>
                  <a:lnTo>
                    <a:pt x="226" y="203"/>
                  </a:lnTo>
                  <a:lnTo>
                    <a:pt x="228" y="229"/>
                  </a:lnTo>
                  <a:lnTo>
                    <a:pt x="231" y="235"/>
                  </a:lnTo>
                  <a:lnTo>
                    <a:pt x="234" y="236"/>
                  </a:lnTo>
                  <a:lnTo>
                    <a:pt x="239" y="244"/>
                  </a:lnTo>
                  <a:lnTo>
                    <a:pt x="252" y="254"/>
                  </a:lnTo>
                  <a:lnTo>
                    <a:pt x="253" y="258"/>
                  </a:lnTo>
                  <a:lnTo>
                    <a:pt x="262" y="265"/>
                  </a:lnTo>
                  <a:lnTo>
                    <a:pt x="263" y="271"/>
                  </a:lnTo>
                  <a:lnTo>
                    <a:pt x="268" y="277"/>
                  </a:lnTo>
                  <a:lnTo>
                    <a:pt x="265" y="282"/>
                  </a:lnTo>
                  <a:lnTo>
                    <a:pt x="265" y="287"/>
                  </a:lnTo>
                  <a:lnTo>
                    <a:pt x="263" y="287"/>
                  </a:lnTo>
                  <a:lnTo>
                    <a:pt x="262" y="290"/>
                  </a:lnTo>
                  <a:lnTo>
                    <a:pt x="262" y="292"/>
                  </a:lnTo>
                  <a:lnTo>
                    <a:pt x="256" y="299"/>
                  </a:lnTo>
                  <a:lnTo>
                    <a:pt x="249" y="309"/>
                  </a:lnTo>
                  <a:lnTo>
                    <a:pt x="243" y="314"/>
                  </a:lnTo>
                  <a:lnTo>
                    <a:pt x="234" y="316"/>
                  </a:lnTo>
                  <a:lnTo>
                    <a:pt x="229" y="316"/>
                  </a:lnTo>
                  <a:lnTo>
                    <a:pt x="228" y="315"/>
                  </a:lnTo>
                  <a:lnTo>
                    <a:pt x="225" y="314"/>
                  </a:lnTo>
                  <a:lnTo>
                    <a:pt x="219" y="316"/>
                  </a:lnTo>
                  <a:lnTo>
                    <a:pt x="208" y="315"/>
                  </a:lnTo>
                  <a:lnTo>
                    <a:pt x="204" y="316"/>
                  </a:lnTo>
                  <a:lnTo>
                    <a:pt x="199" y="315"/>
                  </a:lnTo>
                  <a:lnTo>
                    <a:pt x="197" y="315"/>
                  </a:lnTo>
                  <a:lnTo>
                    <a:pt x="195" y="313"/>
                  </a:lnTo>
                  <a:lnTo>
                    <a:pt x="184" y="312"/>
                  </a:lnTo>
                  <a:lnTo>
                    <a:pt x="176" y="317"/>
                  </a:lnTo>
                  <a:lnTo>
                    <a:pt x="174" y="315"/>
                  </a:lnTo>
                  <a:lnTo>
                    <a:pt x="171" y="315"/>
                  </a:lnTo>
                  <a:lnTo>
                    <a:pt x="170" y="315"/>
                  </a:lnTo>
                  <a:lnTo>
                    <a:pt x="170" y="312"/>
                  </a:lnTo>
                  <a:lnTo>
                    <a:pt x="176" y="308"/>
                  </a:lnTo>
                  <a:lnTo>
                    <a:pt x="178" y="304"/>
                  </a:lnTo>
                  <a:lnTo>
                    <a:pt x="176" y="295"/>
                  </a:lnTo>
                  <a:lnTo>
                    <a:pt x="173" y="291"/>
                  </a:lnTo>
                  <a:lnTo>
                    <a:pt x="164" y="290"/>
                  </a:lnTo>
                  <a:lnTo>
                    <a:pt x="157" y="291"/>
                  </a:lnTo>
                  <a:lnTo>
                    <a:pt x="152" y="291"/>
                  </a:lnTo>
                  <a:lnTo>
                    <a:pt x="150" y="294"/>
                  </a:lnTo>
                  <a:lnTo>
                    <a:pt x="140" y="290"/>
                  </a:lnTo>
                  <a:lnTo>
                    <a:pt x="137" y="296"/>
                  </a:lnTo>
                  <a:lnTo>
                    <a:pt x="136" y="296"/>
                  </a:lnTo>
                  <a:lnTo>
                    <a:pt x="131" y="297"/>
                  </a:lnTo>
                  <a:lnTo>
                    <a:pt x="125" y="298"/>
                  </a:lnTo>
                  <a:lnTo>
                    <a:pt x="122" y="297"/>
                  </a:lnTo>
                  <a:lnTo>
                    <a:pt x="120" y="296"/>
                  </a:lnTo>
                  <a:lnTo>
                    <a:pt x="119" y="294"/>
                  </a:lnTo>
                  <a:lnTo>
                    <a:pt x="117" y="296"/>
                  </a:lnTo>
                  <a:lnTo>
                    <a:pt x="115" y="296"/>
                  </a:lnTo>
                  <a:lnTo>
                    <a:pt x="112" y="296"/>
                  </a:lnTo>
                  <a:lnTo>
                    <a:pt x="106" y="291"/>
                  </a:lnTo>
                  <a:lnTo>
                    <a:pt x="103" y="283"/>
                  </a:lnTo>
                  <a:lnTo>
                    <a:pt x="99" y="247"/>
                  </a:lnTo>
                  <a:lnTo>
                    <a:pt x="95" y="247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82" y="243"/>
                  </a:lnTo>
                  <a:lnTo>
                    <a:pt x="80" y="243"/>
                  </a:lnTo>
                  <a:lnTo>
                    <a:pt x="78" y="245"/>
                  </a:lnTo>
                  <a:lnTo>
                    <a:pt x="76" y="246"/>
                  </a:lnTo>
                  <a:lnTo>
                    <a:pt x="74" y="251"/>
                  </a:lnTo>
                  <a:lnTo>
                    <a:pt x="69" y="253"/>
                  </a:lnTo>
                  <a:lnTo>
                    <a:pt x="69" y="257"/>
                  </a:lnTo>
                  <a:lnTo>
                    <a:pt x="62" y="261"/>
                  </a:lnTo>
                  <a:lnTo>
                    <a:pt x="58" y="262"/>
                  </a:lnTo>
                  <a:lnTo>
                    <a:pt x="52" y="259"/>
                  </a:lnTo>
                  <a:lnTo>
                    <a:pt x="49" y="259"/>
                  </a:lnTo>
                  <a:lnTo>
                    <a:pt x="44" y="257"/>
                  </a:lnTo>
                  <a:lnTo>
                    <a:pt x="35" y="256"/>
                  </a:lnTo>
                  <a:lnTo>
                    <a:pt x="33" y="255"/>
                  </a:lnTo>
                  <a:lnTo>
                    <a:pt x="29" y="247"/>
                  </a:lnTo>
                  <a:lnTo>
                    <a:pt x="30" y="240"/>
                  </a:lnTo>
                  <a:lnTo>
                    <a:pt x="27" y="237"/>
                  </a:lnTo>
                  <a:lnTo>
                    <a:pt x="28" y="231"/>
                  </a:lnTo>
                  <a:lnTo>
                    <a:pt x="19" y="228"/>
                  </a:lnTo>
                  <a:lnTo>
                    <a:pt x="19" y="233"/>
                  </a:lnTo>
                  <a:lnTo>
                    <a:pt x="14" y="232"/>
                  </a:lnTo>
                  <a:lnTo>
                    <a:pt x="11" y="227"/>
                  </a:lnTo>
                  <a:lnTo>
                    <a:pt x="4" y="228"/>
                  </a:lnTo>
                  <a:lnTo>
                    <a:pt x="0" y="226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EC47BB4C-7DF4-573A-A6DC-559908A8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688" y="3606516"/>
              <a:ext cx="1007429" cy="879989"/>
            </a:xfrm>
            <a:custGeom>
              <a:avLst/>
              <a:gdLst>
                <a:gd name="T0" fmla="*/ 2147483647 w 592"/>
                <a:gd name="T1" fmla="*/ 2147483647 h 548"/>
                <a:gd name="T2" fmla="*/ 2147483647 w 592"/>
                <a:gd name="T3" fmla="*/ 2147483647 h 548"/>
                <a:gd name="T4" fmla="*/ 2147483647 w 592"/>
                <a:gd name="T5" fmla="*/ 2147483647 h 548"/>
                <a:gd name="T6" fmla="*/ 2147483647 w 592"/>
                <a:gd name="T7" fmla="*/ 2147483647 h 548"/>
                <a:gd name="T8" fmla="*/ 2147483647 w 592"/>
                <a:gd name="T9" fmla="*/ 2147483647 h 548"/>
                <a:gd name="T10" fmla="*/ 2147483647 w 592"/>
                <a:gd name="T11" fmla="*/ 2147483647 h 548"/>
                <a:gd name="T12" fmla="*/ 2147483647 w 592"/>
                <a:gd name="T13" fmla="*/ 2147483647 h 548"/>
                <a:gd name="T14" fmla="*/ 2147483647 w 592"/>
                <a:gd name="T15" fmla="*/ 2147483647 h 548"/>
                <a:gd name="T16" fmla="*/ 2147483647 w 592"/>
                <a:gd name="T17" fmla="*/ 2147483647 h 548"/>
                <a:gd name="T18" fmla="*/ 2147483647 w 592"/>
                <a:gd name="T19" fmla="*/ 2147483647 h 548"/>
                <a:gd name="T20" fmla="*/ 2147483647 w 592"/>
                <a:gd name="T21" fmla="*/ 2147483647 h 548"/>
                <a:gd name="T22" fmla="*/ 2147483647 w 592"/>
                <a:gd name="T23" fmla="*/ 2147483647 h 548"/>
                <a:gd name="T24" fmla="*/ 2147483647 w 592"/>
                <a:gd name="T25" fmla="*/ 2147483647 h 548"/>
                <a:gd name="T26" fmla="*/ 2147483647 w 592"/>
                <a:gd name="T27" fmla="*/ 2147483647 h 548"/>
                <a:gd name="T28" fmla="*/ 2147483647 w 592"/>
                <a:gd name="T29" fmla="*/ 2147483647 h 548"/>
                <a:gd name="T30" fmla="*/ 2147483647 w 592"/>
                <a:gd name="T31" fmla="*/ 2147483647 h 548"/>
                <a:gd name="T32" fmla="*/ 2147483647 w 592"/>
                <a:gd name="T33" fmla="*/ 2147483647 h 548"/>
                <a:gd name="T34" fmla="*/ 2147483647 w 592"/>
                <a:gd name="T35" fmla="*/ 2147483647 h 548"/>
                <a:gd name="T36" fmla="*/ 2147483647 w 592"/>
                <a:gd name="T37" fmla="*/ 2147483647 h 548"/>
                <a:gd name="T38" fmla="*/ 2147483647 w 592"/>
                <a:gd name="T39" fmla="*/ 2147483647 h 548"/>
                <a:gd name="T40" fmla="*/ 2147483647 w 592"/>
                <a:gd name="T41" fmla="*/ 2147483647 h 548"/>
                <a:gd name="T42" fmla="*/ 2147483647 w 592"/>
                <a:gd name="T43" fmla="*/ 2147483647 h 548"/>
                <a:gd name="T44" fmla="*/ 2147483647 w 592"/>
                <a:gd name="T45" fmla="*/ 2147483647 h 548"/>
                <a:gd name="T46" fmla="*/ 2147483647 w 592"/>
                <a:gd name="T47" fmla="*/ 2147483647 h 548"/>
                <a:gd name="T48" fmla="*/ 2147483647 w 592"/>
                <a:gd name="T49" fmla="*/ 2147483647 h 548"/>
                <a:gd name="T50" fmla="*/ 2147483647 w 592"/>
                <a:gd name="T51" fmla="*/ 2147483647 h 548"/>
                <a:gd name="T52" fmla="*/ 2147483647 w 592"/>
                <a:gd name="T53" fmla="*/ 2147483647 h 548"/>
                <a:gd name="T54" fmla="*/ 2147483647 w 592"/>
                <a:gd name="T55" fmla="*/ 2147483647 h 548"/>
                <a:gd name="T56" fmla="*/ 2147483647 w 592"/>
                <a:gd name="T57" fmla="*/ 2147483647 h 548"/>
                <a:gd name="T58" fmla="*/ 2147483647 w 592"/>
                <a:gd name="T59" fmla="*/ 2147483647 h 548"/>
                <a:gd name="T60" fmla="*/ 2147483647 w 592"/>
                <a:gd name="T61" fmla="*/ 2147483647 h 548"/>
                <a:gd name="T62" fmla="*/ 2147483647 w 592"/>
                <a:gd name="T63" fmla="*/ 2147483647 h 548"/>
                <a:gd name="T64" fmla="*/ 2147483647 w 592"/>
                <a:gd name="T65" fmla="*/ 2147483647 h 548"/>
                <a:gd name="T66" fmla="*/ 2147483647 w 592"/>
                <a:gd name="T67" fmla="*/ 2147483647 h 548"/>
                <a:gd name="T68" fmla="*/ 2147483647 w 592"/>
                <a:gd name="T69" fmla="*/ 2147483647 h 548"/>
                <a:gd name="T70" fmla="*/ 2147483647 w 592"/>
                <a:gd name="T71" fmla="*/ 2147483647 h 548"/>
                <a:gd name="T72" fmla="*/ 2147483647 w 592"/>
                <a:gd name="T73" fmla="*/ 2147483647 h 548"/>
                <a:gd name="T74" fmla="*/ 2147483647 w 592"/>
                <a:gd name="T75" fmla="*/ 2147483647 h 548"/>
                <a:gd name="T76" fmla="*/ 2147483647 w 592"/>
                <a:gd name="T77" fmla="*/ 2147483647 h 548"/>
                <a:gd name="T78" fmla="*/ 2147483647 w 592"/>
                <a:gd name="T79" fmla="*/ 2147483647 h 548"/>
                <a:gd name="T80" fmla="*/ 2147483647 w 592"/>
                <a:gd name="T81" fmla="*/ 2147483647 h 548"/>
                <a:gd name="T82" fmla="*/ 2147483647 w 592"/>
                <a:gd name="T83" fmla="*/ 2147483647 h 548"/>
                <a:gd name="T84" fmla="*/ 2147483647 w 592"/>
                <a:gd name="T85" fmla="*/ 2147483647 h 548"/>
                <a:gd name="T86" fmla="*/ 2147483647 w 592"/>
                <a:gd name="T87" fmla="*/ 2147483647 h 548"/>
                <a:gd name="T88" fmla="*/ 2147483647 w 592"/>
                <a:gd name="T89" fmla="*/ 2147483647 h 548"/>
                <a:gd name="T90" fmla="*/ 2147483647 w 592"/>
                <a:gd name="T91" fmla="*/ 2147483647 h 548"/>
                <a:gd name="T92" fmla="*/ 2147483647 w 592"/>
                <a:gd name="T93" fmla="*/ 2147483647 h 548"/>
                <a:gd name="T94" fmla="*/ 2147483647 w 592"/>
                <a:gd name="T95" fmla="*/ 2147483647 h 548"/>
                <a:gd name="T96" fmla="*/ 2147483647 w 592"/>
                <a:gd name="T97" fmla="*/ 2147483647 h 548"/>
                <a:gd name="T98" fmla="*/ 2147483647 w 592"/>
                <a:gd name="T99" fmla="*/ 2147483647 h 548"/>
                <a:gd name="T100" fmla="*/ 2147483647 w 592"/>
                <a:gd name="T101" fmla="*/ 2147483647 h 548"/>
                <a:gd name="T102" fmla="*/ 2147483647 w 592"/>
                <a:gd name="T103" fmla="*/ 0 h 548"/>
                <a:gd name="T104" fmla="*/ 2147483647 w 592"/>
                <a:gd name="T105" fmla="*/ 2147483647 h 548"/>
                <a:gd name="T106" fmla="*/ 2147483647 w 592"/>
                <a:gd name="T107" fmla="*/ 2147483647 h 548"/>
                <a:gd name="T108" fmla="*/ 2147483647 w 592"/>
                <a:gd name="T109" fmla="*/ 2147483647 h 548"/>
                <a:gd name="T110" fmla="*/ 2147483647 w 592"/>
                <a:gd name="T111" fmla="*/ 2147483647 h 548"/>
                <a:gd name="T112" fmla="*/ 2147483647 w 592"/>
                <a:gd name="T113" fmla="*/ 2147483647 h 548"/>
                <a:gd name="T114" fmla="*/ 2147483647 w 592"/>
                <a:gd name="T115" fmla="*/ 2147483647 h 548"/>
                <a:gd name="T116" fmla="*/ 2147483647 w 592"/>
                <a:gd name="T117" fmla="*/ 2147483647 h 5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548"/>
                <a:gd name="T179" fmla="*/ 592 w 592"/>
                <a:gd name="T180" fmla="*/ 548 h 5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548">
                  <a:moveTo>
                    <a:pt x="0" y="222"/>
                  </a:moveTo>
                  <a:lnTo>
                    <a:pt x="3" y="227"/>
                  </a:lnTo>
                  <a:lnTo>
                    <a:pt x="10" y="229"/>
                  </a:lnTo>
                  <a:lnTo>
                    <a:pt x="16" y="232"/>
                  </a:lnTo>
                  <a:lnTo>
                    <a:pt x="17" y="237"/>
                  </a:lnTo>
                  <a:lnTo>
                    <a:pt x="18" y="270"/>
                  </a:lnTo>
                  <a:lnTo>
                    <a:pt x="22" y="275"/>
                  </a:lnTo>
                  <a:lnTo>
                    <a:pt x="23" y="282"/>
                  </a:lnTo>
                  <a:lnTo>
                    <a:pt x="35" y="296"/>
                  </a:lnTo>
                  <a:lnTo>
                    <a:pt x="39" y="296"/>
                  </a:lnTo>
                  <a:lnTo>
                    <a:pt x="40" y="298"/>
                  </a:lnTo>
                  <a:lnTo>
                    <a:pt x="46" y="302"/>
                  </a:lnTo>
                  <a:lnTo>
                    <a:pt x="52" y="301"/>
                  </a:lnTo>
                  <a:lnTo>
                    <a:pt x="57" y="307"/>
                  </a:lnTo>
                  <a:lnTo>
                    <a:pt x="66" y="310"/>
                  </a:lnTo>
                  <a:lnTo>
                    <a:pt x="82" y="325"/>
                  </a:lnTo>
                  <a:lnTo>
                    <a:pt x="86" y="336"/>
                  </a:lnTo>
                  <a:lnTo>
                    <a:pt x="91" y="342"/>
                  </a:lnTo>
                  <a:lnTo>
                    <a:pt x="95" y="339"/>
                  </a:lnTo>
                  <a:lnTo>
                    <a:pt x="95" y="330"/>
                  </a:lnTo>
                  <a:lnTo>
                    <a:pt x="98" y="329"/>
                  </a:lnTo>
                  <a:lnTo>
                    <a:pt x="108" y="334"/>
                  </a:lnTo>
                  <a:lnTo>
                    <a:pt x="114" y="334"/>
                  </a:lnTo>
                  <a:lnTo>
                    <a:pt x="118" y="330"/>
                  </a:lnTo>
                  <a:lnTo>
                    <a:pt x="131" y="317"/>
                  </a:lnTo>
                  <a:lnTo>
                    <a:pt x="137" y="309"/>
                  </a:lnTo>
                  <a:lnTo>
                    <a:pt x="139" y="294"/>
                  </a:lnTo>
                  <a:lnTo>
                    <a:pt x="145" y="296"/>
                  </a:lnTo>
                  <a:lnTo>
                    <a:pt x="151" y="304"/>
                  </a:lnTo>
                  <a:lnTo>
                    <a:pt x="157" y="307"/>
                  </a:lnTo>
                  <a:lnTo>
                    <a:pt x="161" y="307"/>
                  </a:lnTo>
                  <a:lnTo>
                    <a:pt x="163" y="311"/>
                  </a:lnTo>
                  <a:lnTo>
                    <a:pt x="163" y="318"/>
                  </a:lnTo>
                  <a:lnTo>
                    <a:pt x="165" y="326"/>
                  </a:lnTo>
                  <a:lnTo>
                    <a:pt x="163" y="337"/>
                  </a:lnTo>
                  <a:lnTo>
                    <a:pt x="156" y="344"/>
                  </a:lnTo>
                  <a:lnTo>
                    <a:pt x="152" y="347"/>
                  </a:lnTo>
                  <a:lnTo>
                    <a:pt x="152" y="354"/>
                  </a:lnTo>
                  <a:lnTo>
                    <a:pt x="159" y="364"/>
                  </a:lnTo>
                  <a:lnTo>
                    <a:pt x="163" y="367"/>
                  </a:lnTo>
                  <a:lnTo>
                    <a:pt x="166" y="369"/>
                  </a:lnTo>
                  <a:lnTo>
                    <a:pt x="166" y="372"/>
                  </a:lnTo>
                  <a:lnTo>
                    <a:pt x="166" y="388"/>
                  </a:lnTo>
                  <a:lnTo>
                    <a:pt x="164" y="395"/>
                  </a:lnTo>
                  <a:lnTo>
                    <a:pt x="163" y="413"/>
                  </a:lnTo>
                  <a:lnTo>
                    <a:pt x="153" y="432"/>
                  </a:lnTo>
                  <a:lnTo>
                    <a:pt x="150" y="438"/>
                  </a:lnTo>
                  <a:lnTo>
                    <a:pt x="145" y="444"/>
                  </a:lnTo>
                  <a:lnTo>
                    <a:pt x="144" y="451"/>
                  </a:lnTo>
                  <a:lnTo>
                    <a:pt x="147" y="455"/>
                  </a:lnTo>
                  <a:lnTo>
                    <a:pt x="153" y="455"/>
                  </a:lnTo>
                  <a:lnTo>
                    <a:pt x="158" y="456"/>
                  </a:lnTo>
                  <a:lnTo>
                    <a:pt x="164" y="459"/>
                  </a:lnTo>
                  <a:lnTo>
                    <a:pt x="168" y="468"/>
                  </a:lnTo>
                  <a:lnTo>
                    <a:pt x="184" y="469"/>
                  </a:lnTo>
                  <a:lnTo>
                    <a:pt x="196" y="471"/>
                  </a:lnTo>
                  <a:lnTo>
                    <a:pt x="204" y="469"/>
                  </a:lnTo>
                  <a:lnTo>
                    <a:pt x="215" y="485"/>
                  </a:lnTo>
                  <a:lnTo>
                    <a:pt x="225" y="493"/>
                  </a:lnTo>
                  <a:lnTo>
                    <a:pt x="228" y="493"/>
                  </a:lnTo>
                  <a:lnTo>
                    <a:pt x="239" y="500"/>
                  </a:lnTo>
                  <a:lnTo>
                    <a:pt x="243" y="505"/>
                  </a:lnTo>
                  <a:lnTo>
                    <a:pt x="248" y="508"/>
                  </a:lnTo>
                  <a:lnTo>
                    <a:pt x="256" y="509"/>
                  </a:lnTo>
                  <a:lnTo>
                    <a:pt x="266" y="508"/>
                  </a:lnTo>
                  <a:lnTo>
                    <a:pt x="269" y="503"/>
                  </a:lnTo>
                  <a:lnTo>
                    <a:pt x="270" y="494"/>
                  </a:lnTo>
                  <a:lnTo>
                    <a:pt x="276" y="489"/>
                  </a:lnTo>
                  <a:lnTo>
                    <a:pt x="291" y="484"/>
                  </a:lnTo>
                  <a:lnTo>
                    <a:pt x="297" y="486"/>
                  </a:lnTo>
                  <a:lnTo>
                    <a:pt x="303" y="487"/>
                  </a:lnTo>
                  <a:lnTo>
                    <a:pt x="310" y="486"/>
                  </a:lnTo>
                  <a:lnTo>
                    <a:pt x="314" y="487"/>
                  </a:lnTo>
                  <a:lnTo>
                    <a:pt x="319" y="492"/>
                  </a:lnTo>
                  <a:lnTo>
                    <a:pt x="324" y="495"/>
                  </a:lnTo>
                  <a:lnTo>
                    <a:pt x="347" y="510"/>
                  </a:lnTo>
                  <a:lnTo>
                    <a:pt x="352" y="511"/>
                  </a:lnTo>
                  <a:lnTo>
                    <a:pt x="364" y="513"/>
                  </a:lnTo>
                  <a:lnTo>
                    <a:pt x="371" y="513"/>
                  </a:lnTo>
                  <a:lnTo>
                    <a:pt x="374" y="515"/>
                  </a:lnTo>
                  <a:lnTo>
                    <a:pt x="378" y="511"/>
                  </a:lnTo>
                  <a:lnTo>
                    <a:pt x="379" y="506"/>
                  </a:lnTo>
                  <a:lnTo>
                    <a:pt x="382" y="500"/>
                  </a:lnTo>
                  <a:lnTo>
                    <a:pt x="385" y="498"/>
                  </a:lnTo>
                  <a:lnTo>
                    <a:pt x="395" y="502"/>
                  </a:lnTo>
                  <a:lnTo>
                    <a:pt x="404" y="509"/>
                  </a:lnTo>
                  <a:lnTo>
                    <a:pt x="415" y="515"/>
                  </a:lnTo>
                  <a:lnTo>
                    <a:pt x="420" y="514"/>
                  </a:lnTo>
                  <a:lnTo>
                    <a:pt x="423" y="512"/>
                  </a:lnTo>
                  <a:lnTo>
                    <a:pt x="424" y="512"/>
                  </a:lnTo>
                  <a:lnTo>
                    <a:pt x="429" y="514"/>
                  </a:lnTo>
                  <a:lnTo>
                    <a:pt x="430" y="517"/>
                  </a:lnTo>
                  <a:lnTo>
                    <a:pt x="435" y="517"/>
                  </a:lnTo>
                  <a:lnTo>
                    <a:pt x="437" y="513"/>
                  </a:lnTo>
                  <a:lnTo>
                    <a:pt x="438" y="503"/>
                  </a:lnTo>
                  <a:lnTo>
                    <a:pt x="437" y="500"/>
                  </a:lnTo>
                  <a:lnTo>
                    <a:pt x="438" y="496"/>
                  </a:lnTo>
                  <a:lnTo>
                    <a:pt x="445" y="487"/>
                  </a:lnTo>
                  <a:lnTo>
                    <a:pt x="450" y="483"/>
                  </a:lnTo>
                  <a:lnTo>
                    <a:pt x="457" y="484"/>
                  </a:lnTo>
                  <a:lnTo>
                    <a:pt x="457" y="487"/>
                  </a:lnTo>
                  <a:lnTo>
                    <a:pt x="459" y="488"/>
                  </a:lnTo>
                  <a:lnTo>
                    <a:pt x="466" y="484"/>
                  </a:lnTo>
                  <a:lnTo>
                    <a:pt x="469" y="497"/>
                  </a:lnTo>
                  <a:lnTo>
                    <a:pt x="470" y="499"/>
                  </a:lnTo>
                  <a:lnTo>
                    <a:pt x="478" y="519"/>
                  </a:lnTo>
                  <a:lnTo>
                    <a:pt x="496" y="547"/>
                  </a:lnTo>
                  <a:lnTo>
                    <a:pt x="498" y="534"/>
                  </a:lnTo>
                  <a:lnTo>
                    <a:pt x="499" y="531"/>
                  </a:lnTo>
                  <a:lnTo>
                    <a:pt x="505" y="530"/>
                  </a:lnTo>
                  <a:lnTo>
                    <a:pt x="508" y="528"/>
                  </a:lnTo>
                  <a:lnTo>
                    <a:pt x="515" y="531"/>
                  </a:lnTo>
                  <a:lnTo>
                    <a:pt x="520" y="537"/>
                  </a:lnTo>
                  <a:lnTo>
                    <a:pt x="523" y="540"/>
                  </a:lnTo>
                  <a:lnTo>
                    <a:pt x="527" y="541"/>
                  </a:lnTo>
                  <a:lnTo>
                    <a:pt x="532" y="541"/>
                  </a:lnTo>
                  <a:lnTo>
                    <a:pt x="537" y="542"/>
                  </a:lnTo>
                  <a:lnTo>
                    <a:pt x="541" y="544"/>
                  </a:lnTo>
                  <a:lnTo>
                    <a:pt x="543" y="543"/>
                  </a:lnTo>
                  <a:lnTo>
                    <a:pt x="548" y="543"/>
                  </a:lnTo>
                  <a:lnTo>
                    <a:pt x="551" y="544"/>
                  </a:lnTo>
                  <a:lnTo>
                    <a:pt x="554" y="544"/>
                  </a:lnTo>
                  <a:lnTo>
                    <a:pt x="561" y="546"/>
                  </a:lnTo>
                  <a:lnTo>
                    <a:pt x="564" y="546"/>
                  </a:lnTo>
                  <a:lnTo>
                    <a:pt x="567" y="544"/>
                  </a:lnTo>
                  <a:lnTo>
                    <a:pt x="569" y="540"/>
                  </a:lnTo>
                  <a:lnTo>
                    <a:pt x="568" y="528"/>
                  </a:lnTo>
                  <a:lnTo>
                    <a:pt x="566" y="521"/>
                  </a:lnTo>
                  <a:lnTo>
                    <a:pt x="567" y="517"/>
                  </a:lnTo>
                  <a:lnTo>
                    <a:pt x="576" y="515"/>
                  </a:lnTo>
                  <a:lnTo>
                    <a:pt x="579" y="513"/>
                  </a:lnTo>
                  <a:lnTo>
                    <a:pt x="582" y="512"/>
                  </a:lnTo>
                  <a:lnTo>
                    <a:pt x="584" y="508"/>
                  </a:lnTo>
                  <a:lnTo>
                    <a:pt x="582" y="503"/>
                  </a:lnTo>
                  <a:lnTo>
                    <a:pt x="576" y="499"/>
                  </a:lnTo>
                  <a:lnTo>
                    <a:pt x="574" y="495"/>
                  </a:lnTo>
                  <a:lnTo>
                    <a:pt x="574" y="490"/>
                  </a:lnTo>
                  <a:lnTo>
                    <a:pt x="571" y="487"/>
                  </a:lnTo>
                  <a:lnTo>
                    <a:pt x="576" y="476"/>
                  </a:lnTo>
                  <a:lnTo>
                    <a:pt x="584" y="469"/>
                  </a:lnTo>
                  <a:lnTo>
                    <a:pt x="590" y="465"/>
                  </a:lnTo>
                  <a:lnTo>
                    <a:pt x="591" y="460"/>
                  </a:lnTo>
                  <a:lnTo>
                    <a:pt x="591" y="453"/>
                  </a:lnTo>
                  <a:lnTo>
                    <a:pt x="587" y="449"/>
                  </a:lnTo>
                  <a:lnTo>
                    <a:pt x="586" y="446"/>
                  </a:lnTo>
                  <a:lnTo>
                    <a:pt x="587" y="438"/>
                  </a:lnTo>
                  <a:lnTo>
                    <a:pt x="588" y="435"/>
                  </a:lnTo>
                  <a:lnTo>
                    <a:pt x="587" y="433"/>
                  </a:lnTo>
                  <a:lnTo>
                    <a:pt x="582" y="430"/>
                  </a:lnTo>
                  <a:lnTo>
                    <a:pt x="561" y="426"/>
                  </a:lnTo>
                  <a:lnTo>
                    <a:pt x="570" y="425"/>
                  </a:lnTo>
                  <a:lnTo>
                    <a:pt x="576" y="410"/>
                  </a:lnTo>
                  <a:lnTo>
                    <a:pt x="573" y="401"/>
                  </a:lnTo>
                  <a:lnTo>
                    <a:pt x="585" y="391"/>
                  </a:lnTo>
                  <a:lnTo>
                    <a:pt x="585" y="385"/>
                  </a:lnTo>
                  <a:lnTo>
                    <a:pt x="570" y="376"/>
                  </a:lnTo>
                  <a:lnTo>
                    <a:pt x="580" y="360"/>
                  </a:lnTo>
                  <a:lnTo>
                    <a:pt x="526" y="365"/>
                  </a:lnTo>
                  <a:lnTo>
                    <a:pt x="527" y="361"/>
                  </a:lnTo>
                  <a:lnTo>
                    <a:pt x="505" y="366"/>
                  </a:lnTo>
                  <a:lnTo>
                    <a:pt x="484" y="360"/>
                  </a:lnTo>
                  <a:lnTo>
                    <a:pt x="476" y="363"/>
                  </a:lnTo>
                  <a:lnTo>
                    <a:pt x="466" y="360"/>
                  </a:lnTo>
                  <a:lnTo>
                    <a:pt x="457" y="360"/>
                  </a:lnTo>
                  <a:lnTo>
                    <a:pt x="448" y="357"/>
                  </a:lnTo>
                  <a:lnTo>
                    <a:pt x="443" y="348"/>
                  </a:lnTo>
                  <a:lnTo>
                    <a:pt x="441" y="336"/>
                  </a:lnTo>
                  <a:lnTo>
                    <a:pt x="435" y="322"/>
                  </a:lnTo>
                  <a:lnTo>
                    <a:pt x="417" y="311"/>
                  </a:lnTo>
                  <a:lnTo>
                    <a:pt x="408" y="310"/>
                  </a:lnTo>
                  <a:lnTo>
                    <a:pt x="408" y="313"/>
                  </a:lnTo>
                  <a:lnTo>
                    <a:pt x="411" y="320"/>
                  </a:lnTo>
                  <a:lnTo>
                    <a:pt x="410" y="326"/>
                  </a:lnTo>
                  <a:lnTo>
                    <a:pt x="358" y="305"/>
                  </a:lnTo>
                  <a:lnTo>
                    <a:pt x="337" y="299"/>
                  </a:lnTo>
                  <a:lnTo>
                    <a:pt x="336" y="296"/>
                  </a:lnTo>
                  <a:lnTo>
                    <a:pt x="333" y="290"/>
                  </a:lnTo>
                  <a:lnTo>
                    <a:pt x="337" y="273"/>
                  </a:lnTo>
                  <a:lnTo>
                    <a:pt x="345" y="271"/>
                  </a:lnTo>
                  <a:lnTo>
                    <a:pt x="347" y="269"/>
                  </a:lnTo>
                  <a:lnTo>
                    <a:pt x="349" y="253"/>
                  </a:lnTo>
                  <a:lnTo>
                    <a:pt x="337" y="243"/>
                  </a:lnTo>
                  <a:lnTo>
                    <a:pt x="337" y="237"/>
                  </a:lnTo>
                  <a:lnTo>
                    <a:pt x="334" y="234"/>
                  </a:lnTo>
                  <a:lnTo>
                    <a:pt x="323" y="236"/>
                  </a:lnTo>
                  <a:lnTo>
                    <a:pt x="321" y="234"/>
                  </a:lnTo>
                  <a:lnTo>
                    <a:pt x="319" y="230"/>
                  </a:lnTo>
                  <a:lnTo>
                    <a:pt x="318" y="225"/>
                  </a:lnTo>
                  <a:lnTo>
                    <a:pt x="318" y="222"/>
                  </a:lnTo>
                  <a:lnTo>
                    <a:pt x="292" y="221"/>
                  </a:lnTo>
                  <a:lnTo>
                    <a:pt x="292" y="229"/>
                  </a:lnTo>
                  <a:lnTo>
                    <a:pt x="267" y="228"/>
                  </a:lnTo>
                  <a:lnTo>
                    <a:pt x="263" y="218"/>
                  </a:lnTo>
                  <a:lnTo>
                    <a:pt x="264" y="190"/>
                  </a:lnTo>
                  <a:lnTo>
                    <a:pt x="264" y="139"/>
                  </a:lnTo>
                  <a:lnTo>
                    <a:pt x="262" y="129"/>
                  </a:lnTo>
                  <a:lnTo>
                    <a:pt x="254" y="114"/>
                  </a:lnTo>
                  <a:lnTo>
                    <a:pt x="246" y="103"/>
                  </a:lnTo>
                  <a:lnTo>
                    <a:pt x="243" y="94"/>
                  </a:lnTo>
                  <a:lnTo>
                    <a:pt x="243" y="72"/>
                  </a:lnTo>
                  <a:lnTo>
                    <a:pt x="245" y="62"/>
                  </a:lnTo>
                  <a:lnTo>
                    <a:pt x="243" y="47"/>
                  </a:lnTo>
                  <a:lnTo>
                    <a:pt x="241" y="41"/>
                  </a:lnTo>
                  <a:lnTo>
                    <a:pt x="226" y="17"/>
                  </a:lnTo>
                  <a:lnTo>
                    <a:pt x="218" y="7"/>
                  </a:lnTo>
                  <a:lnTo>
                    <a:pt x="217" y="5"/>
                  </a:lnTo>
                  <a:lnTo>
                    <a:pt x="215" y="2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12" y="8"/>
                  </a:lnTo>
                  <a:lnTo>
                    <a:pt x="215" y="10"/>
                  </a:lnTo>
                  <a:lnTo>
                    <a:pt x="218" y="13"/>
                  </a:lnTo>
                  <a:lnTo>
                    <a:pt x="214" y="17"/>
                  </a:lnTo>
                  <a:lnTo>
                    <a:pt x="208" y="20"/>
                  </a:lnTo>
                  <a:lnTo>
                    <a:pt x="196" y="28"/>
                  </a:lnTo>
                  <a:lnTo>
                    <a:pt x="192" y="33"/>
                  </a:lnTo>
                  <a:lnTo>
                    <a:pt x="188" y="47"/>
                  </a:lnTo>
                  <a:lnTo>
                    <a:pt x="188" y="54"/>
                  </a:lnTo>
                  <a:lnTo>
                    <a:pt x="181" y="63"/>
                  </a:lnTo>
                  <a:lnTo>
                    <a:pt x="164" y="61"/>
                  </a:lnTo>
                  <a:lnTo>
                    <a:pt x="162" y="64"/>
                  </a:lnTo>
                  <a:lnTo>
                    <a:pt x="160" y="68"/>
                  </a:lnTo>
                  <a:lnTo>
                    <a:pt x="161" y="76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37" y="129"/>
                  </a:lnTo>
                  <a:lnTo>
                    <a:pt x="129" y="140"/>
                  </a:lnTo>
                  <a:lnTo>
                    <a:pt x="94" y="181"/>
                  </a:lnTo>
                  <a:lnTo>
                    <a:pt x="89" y="184"/>
                  </a:lnTo>
                  <a:lnTo>
                    <a:pt x="71" y="190"/>
                  </a:lnTo>
                  <a:lnTo>
                    <a:pt x="55" y="194"/>
                  </a:lnTo>
                  <a:lnTo>
                    <a:pt x="40" y="196"/>
                  </a:lnTo>
                  <a:lnTo>
                    <a:pt x="28" y="200"/>
                  </a:lnTo>
                  <a:lnTo>
                    <a:pt x="19" y="205"/>
                  </a:lnTo>
                  <a:lnTo>
                    <a:pt x="17" y="209"/>
                  </a:lnTo>
                  <a:lnTo>
                    <a:pt x="10" y="212"/>
                  </a:lnTo>
                  <a:lnTo>
                    <a:pt x="1" y="219"/>
                  </a:lnTo>
                  <a:lnTo>
                    <a:pt x="0" y="222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CDD9DB0-1FAF-A940-A694-8F39A90E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829" y="4153722"/>
              <a:ext cx="291114" cy="221283"/>
            </a:xfrm>
            <a:custGeom>
              <a:avLst/>
              <a:gdLst>
                <a:gd name="T0" fmla="*/ 2147483647 w 172"/>
                <a:gd name="T1" fmla="*/ 2147483647 h 138"/>
                <a:gd name="T2" fmla="*/ 2147483647 w 172"/>
                <a:gd name="T3" fmla="*/ 2147483647 h 138"/>
                <a:gd name="T4" fmla="*/ 0 w 172"/>
                <a:gd name="T5" fmla="*/ 2147483647 h 138"/>
                <a:gd name="T6" fmla="*/ 2147483647 w 172"/>
                <a:gd name="T7" fmla="*/ 2147483647 h 138"/>
                <a:gd name="T8" fmla="*/ 2147483647 w 172"/>
                <a:gd name="T9" fmla="*/ 2147483647 h 138"/>
                <a:gd name="T10" fmla="*/ 2147483647 w 172"/>
                <a:gd name="T11" fmla="*/ 2147483647 h 138"/>
                <a:gd name="T12" fmla="*/ 2147483647 w 172"/>
                <a:gd name="T13" fmla="*/ 0 h 138"/>
                <a:gd name="T14" fmla="*/ 2147483647 w 172"/>
                <a:gd name="T15" fmla="*/ 2147483647 h 138"/>
                <a:gd name="T16" fmla="*/ 2147483647 w 172"/>
                <a:gd name="T17" fmla="*/ 2147483647 h 138"/>
                <a:gd name="T18" fmla="*/ 2147483647 w 172"/>
                <a:gd name="T19" fmla="*/ 2147483647 h 138"/>
                <a:gd name="T20" fmla="*/ 2147483647 w 172"/>
                <a:gd name="T21" fmla="*/ 2147483647 h 138"/>
                <a:gd name="T22" fmla="*/ 2147483647 w 172"/>
                <a:gd name="T23" fmla="*/ 2147483647 h 138"/>
                <a:gd name="T24" fmla="*/ 2147483647 w 172"/>
                <a:gd name="T25" fmla="*/ 2147483647 h 138"/>
                <a:gd name="T26" fmla="*/ 2147483647 w 172"/>
                <a:gd name="T27" fmla="*/ 2147483647 h 138"/>
                <a:gd name="T28" fmla="*/ 2147483647 w 172"/>
                <a:gd name="T29" fmla="*/ 2147483647 h 138"/>
                <a:gd name="T30" fmla="*/ 2147483647 w 172"/>
                <a:gd name="T31" fmla="*/ 2147483647 h 1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2"/>
                <a:gd name="T49" fmla="*/ 0 h 138"/>
                <a:gd name="T50" fmla="*/ 172 w 172"/>
                <a:gd name="T51" fmla="*/ 138 h 1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2" h="138">
                  <a:moveTo>
                    <a:pt x="22" y="123"/>
                  </a:moveTo>
                  <a:cubicBezTo>
                    <a:pt x="15" y="116"/>
                    <a:pt x="9" y="111"/>
                    <a:pt x="4" y="101"/>
                  </a:cubicBezTo>
                  <a:cubicBezTo>
                    <a:pt x="3" y="96"/>
                    <a:pt x="1" y="92"/>
                    <a:pt x="0" y="87"/>
                  </a:cubicBezTo>
                  <a:cubicBezTo>
                    <a:pt x="1" y="76"/>
                    <a:pt x="1" y="68"/>
                    <a:pt x="6" y="59"/>
                  </a:cubicBezTo>
                  <a:cubicBezTo>
                    <a:pt x="8" y="48"/>
                    <a:pt x="22" y="37"/>
                    <a:pt x="33" y="35"/>
                  </a:cubicBezTo>
                  <a:cubicBezTo>
                    <a:pt x="39" y="30"/>
                    <a:pt x="46" y="27"/>
                    <a:pt x="54" y="26"/>
                  </a:cubicBezTo>
                  <a:cubicBezTo>
                    <a:pt x="69" y="18"/>
                    <a:pt x="84" y="9"/>
                    <a:pt x="99" y="0"/>
                  </a:cubicBezTo>
                  <a:cubicBezTo>
                    <a:pt x="107" y="4"/>
                    <a:pt x="114" y="11"/>
                    <a:pt x="121" y="17"/>
                  </a:cubicBezTo>
                  <a:cubicBezTo>
                    <a:pt x="125" y="24"/>
                    <a:pt x="124" y="28"/>
                    <a:pt x="132" y="33"/>
                  </a:cubicBezTo>
                  <a:cubicBezTo>
                    <a:pt x="140" y="46"/>
                    <a:pt x="151" y="54"/>
                    <a:pt x="163" y="63"/>
                  </a:cubicBezTo>
                  <a:cubicBezTo>
                    <a:pt x="168" y="71"/>
                    <a:pt x="172" y="81"/>
                    <a:pt x="162" y="86"/>
                  </a:cubicBezTo>
                  <a:cubicBezTo>
                    <a:pt x="154" y="97"/>
                    <a:pt x="141" y="108"/>
                    <a:pt x="127" y="111"/>
                  </a:cubicBezTo>
                  <a:cubicBezTo>
                    <a:pt x="114" y="120"/>
                    <a:pt x="112" y="135"/>
                    <a:pt x="94" y="138"/>
                  </a:cubicBezTo>
                  <a:cubicBezTo>
                    <a:pt x="76" y="137"/>
                    <a:pt x="77" y="137"/>
                    <a:pt x="64" y="134"/>
                  </a:cubicBezTo>
                  <a:cubicBezTo>
                    <a:pt x="55" y="127"/>
                    <a:pt x="44" y="127"/>
                    <a:pt x="33" y="125"/>
                  </a:cubicBezTo>
                  <a:cubicBezTo>
                    <a:pt x="32" y="124"/>
                    <a:pt x="22" y="119"/>
                    <a:pt x="22" y="123"/>
                  </a:cubicBezTo>
                  <a:close/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5B95E070-4FB2-756B-EA23-1AA0BE4C9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264" y="3474432"/>
              <a:ext cx="875104" cy="1058387"/>
            </a:xfrm>
            <a:custGeom>
              <a:avLst/>
              <a:gdLst>
                <a:gd name="T0" fmla="*/ 2147483647 w 515"/>
                <a:gd name="T1" fmla="*/ 2147483647 h 659"/>
                <a:gd name="T2" fmla="*/ 2147483647 w 515"/>
                <a:gd name="T3" fmla="*/ 2147483647 h 659"/>
                <a:gd name="T4" fmla="*/ 2147483647 w 515"/>
                <a:gd name="T5" fmla="*/ 2147483647 h 659"/>
                <a:gd name="T6" fmla="*/ 2147483647 w 515"/>
                <a:gd name="T7" fmla="*/ 2147483647 h 659"/>
                <a:gd name="T8" fmla="*/ 2147483647 w 515"/>
                <a:gd name="T9" fmla="*/ 2147483647 h 659"/>
                <a:gd name="T10" fmla="*/ 2147483647 w 515"/>
                <a:gd name="T11" fmla="*/ 2147483647 h 659"/>
                <a:gd name="T12" fmla="*/ 2147483647 w 515"/>
                <a:gd name="T13" fmla="*/ 2147483647 h 659"/>
                <a:gd name="T14" fmla="*/ 2147483647 w 515"/>
                <a:gd name="T15" fmla="*/ 2147483647 h 659"/>
                <a:gd name="T16" fmla="*/ 2147483647 w 515"/>
                <a:gd name="T17" fmla="*/ 2147483647 h 659"/>
                <a:gd name="T18" fmla="*/ 2147483647 w 515"/>
                <a:gd name="T19" fmla="*/ 2147483647 h 659"/>
                <a:gd name="T20" fmla="*/ 2147483647 w 515"/>
                <a:gd name="T21" fmla="*/ 2147483647 h 659"/>
                <a:gd name="T22" fmla="*/ 2147483647 w 515"/>
                <a:gd name="T23" fmla="*/ 2147483647 h 659"/>
                <a:gd name="T24" fmla="*/ 2147483647 w 515"/>
                <a:gd name="T25" fmla="*/ 2147483647 h 659"/>
                <a:gd name="T26" fmla="*/ 2147483647 w 515"/>
                <a:gd name="T27" fmla="*/ 2147483647 h 659"/>
                <a:gd name="T28" fmla="*/ 2147483647 w 515"/>
                <a:gd name="T29" fmla="*/ 2147483647 h 659"/>
                <a:gd name="T30" fmla="*/ 2147483647 w 515"/>
                <a:gd name="T31" fmla="*/ 2147483647 h 659"/>
                <a:gd name="T32" fmla="*/ 2147483647 w 515"/>
                <a:gd name="T33" fmla="*/ 2147483647 h 659"/>
                <a:gd name="T34" fmla="*/ 2147483647 w 515"/>
                <a:gd name="T35" fmla="*/ 2147483647 h 659"/>
                <a:gd name="T36" fmla="*/ 2147483647 w 515"/>
                <a:gd name="T37" fmla="*/ 2147483647 h 659"/>
                <a:gd name="T38" fmla="*/ 2147483647 w 515"/>
                <a:gd name="T39" fmla="*/ 2147483647 h 659"/>
                <a:gd name="T40" fmla="*/ 2147483647 w 515"/>
                <a:gd name="T41" fmla="*/ 2147483647 h 659"/>
                <a:gd name="T42" fmla="*/ 2147483647 w 515"/>
                <a:gd name="T43" fmla="*/ 2147483647 h 659"/>
                <a:gd name="T44" fmla="*/ 2147483647 w 515"/>
                <a:gd name="T45" fmla="*/ 2147483647 h 659"/>
                <a:gd name="T46" fmla="*/ 2147483647 w 515"/>
                <a:gd name="T47" fmla="*/ 2147483647 h 659"/>
                <a:gd name="T48" fmla="*/ 2147483647 w 515"/>
                <a:gd name="T49" fmla="*/ 2147483647 h 659"/>
                <a:gd name="T50" fmla="*/ 2147483647 w 515"/>
                <a:gd name="T51" fmla="*/ 2147483647 h 659"/>
                <a:gd name="T52" fmla="*/ 2147483647 w 515"/>
                <a:gd name="T53" fmla="*/ 2147483647 h 659"/>
                <a:gd name="T54" fmla="*/ 2147483647 w 515"/>
                <a:gd name="T55" fmla="*/ 2147483647 h 659"/>
                <a:gd name="T56" fmla="*/ 2147483647 w 515"/>
                <a:gd name="T57" fmla="*/ 2147483647 h 659"/>
                <a:gd name="T58" fmla="*/ 2147483647 w 515"/>
                <a:gd name="T59" fmla="*/ 2147483647 h 659"/>
                <a:gd name="T60" fmla="*/ 2147483647 w 515"/>
                <a:gd name="T61" fmla="*/ 2147483647 h 659"/>
                <a:gd name="T62" fmla="*/ 2147483647 w 515"/>
                <a:gd name="T63" fmla="*/ 2147483647 h 659"/>
                <a:gd name="T64" fmla="*/ 2147483647 w 515"/>
                <a:gd name="T65" fmla="*/ 2147483647 h 659"/>
                <a:gd name="T66" fmla="*/ 2147483647 w 515"/>
                <a:gd name="T67" fmla="*/ 2147483647 h 659"/>
                <a:gd name="T68" fmla="*/ 2147483647 w 515"/>
                <a:gd name="T69" fmla="*/ 2147483647 h 659"/>
                <a:gd name="T70" fmla="*/ 2147483647 w 515"/>
                <a:gd name="T71" fmla="*/ 2147483647 h 659"/>
                <a:gd name="T72" fmla="*/ 2147483647 w 515"/>
                <a:gd name="T73" fmla="*/ 2147483647 h 659"/>
                <a:gd name="T74" fmla="*/ 2147483647 w 515"/>
                <a:gd name="T75" fmla="*/ 2147483647 h 659"/>
                <a:gd name="T76" fmla="*/ 2147483647 w 515"/>
                <a:gd name="T77" fmla="*/ 2147483647 h 659"/>
                <a:gd name="T78" fmla="*/ 2147483647 w 515"/>
                <a:gd name="T79" fmla="*/ 2147483647 h 659"/>
                <a:gd name="T80" fmla="*/ 2147483647 w 515"/>
                <a:gd name="T81" fmla="*/ 2147483647 h 659"/>
                <a:gd name="T82" fmla="*/ 2147483647 w 515"/>
                <a:gd name="T83" fmla="*/ 2147483647 h 659"/>
                <a:gd name="T84" fmla="*/ 2147483647 w 515"/>
                <a:gd name="T85" fmla="*/ 2147483647 h 659"/>
                <a:gd name="T86" fmla="*/ 2147483647 w 515"/>
                <a:gd name="T87" fmla="*/ 2147483647 h 659"/>
                <a:gd name="T88" fmla="*/ 2147483647 w 515"/>
                <a:gd name="T89" fmla="*/ 2147483647 h 659"/>
                <a:gd name="T90" fmla="*/ 2147483647 w 515"/>
                <a:gd name="T91" fmla="*/ 2147483647 h 659"/>
                <a:gd name="T92" fmla="*/ 2147483647 w 515"/>
                <a:gd name="T93" fmla="*/ 2147483647 h 659"/>
                <a:gd name="T94" fmla="*/ 2147483647 w 515"/>
                <a:gd name="T95" fmla="*/ 2147483647 h 659"/>
                <a:gd name="T96" fmla="*/ 2147483647 w 515"/>
                <a:gd name="T97" fmla="*/ 2147483647 h 659"/>
                <a:gd name="T98" fmla="*/ 2147483647 w 515"/>
                <a:gd name="T99" fmla="*/ 2147483647 h 659"/>
                <a:gd name="T100" fmla="*/ 2147483647 w 515"/>
                <a:gd name="T101" fmla="*/ 2147483647 h 659"/>
                <a:gd name="T102" fmla="*/ 2147483647 w 515"/>
                <a:gd name="T103" fmla="*/ 0 h 6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5"/>
                <a:gd name="T157" fmla="*/ 0 h 659"/>
                <a:gd name="T158" fmla="*/ 515 w 515"/>
                <a:gd name="T159" fmla="*/ 659 h 6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5" h="659">
                  <a:moveTo>
                    <a:pt x="298" y="0"/>
                  </a:moveTo>
                  <a:cubicBezTo>
                    <a:pt x="281" y="1"/>
                    <a:pt x="266" y="4"/>
                    <a:pt x="249" y="6"/>
                  </a:cubicBezTo>
                  <a:cubicBezTo>
                    <a:pt x="241" y="19"/>
                    <a:pt x="250" y="30"/>
                    <a:pt x="261" y="36"/>
                  </a:cubicBezTo>
                  <a:cubicBezTo>
                    <a:pt x="265" y="43"/>
                    <a:pt x="269" y="49"/>
                    <a:pt x="273" y="56"/>
                  </a:cubicBezTo>
                  <a:cubicBezTo>
                    <a:pt x="274" y="68"/>
                    <a:pt x="275" y="78"/>
                    <a:pt x="279" y="89"/>
                  </a:cubicBezTo>
                  <a:cubicBezTo>
                    <a:pt x="276" y="131"/>
                    <a:pt x="278" y="126"/>
                    <a:pt x="235" y="129"/>
                  </a:cubicBezTo>
                  <a:cubicBezTo>
                    <a:pt x="216" y="128"/>
                    <a:pt x="213" y="127"/>
                    <a:pt x="199" y="125"/>
                  </a:cubicBezTo>
                  <a:cubicBezTo>
                    <a:pt x="188" y="120"/>
                    <a:pt x="174" y="120"/>
                    <a:pt x="162" y="119"/>
                  </a:cubicBezTo>
                  <a:cubicBezTo>
                    <a:pt x="150" y="116"/>
                    <a:pt x="145" y="116"/>
                    <a:pt x="132" y="117"/>
                  </a:cubicBezTo>
                  <a:cubicBezTo>
                    <a:pt x="125" y="134"/>
                    <a:pt x="126" y="136"/>
                    <a:pt x="111" y="147"/>
                  </a:cubicBezTo>
                  <a:cubicBezTo>
                    <a:pt x="105" y="162"/>
                    <a:pt x="101" y="172"/>
                    <a:pt x="84" y="174"/>
                  </a:cubicBezTo>
                  <a:cubicBezTo>
                    <a:pt x="78" y="176"/>
                    <a:pt x="74" y="176"/>
                    <a:pt x="69" y="180"/>
                  </a:cubicBezTo>
                  <a:cubicBezTo>
                    <a:pt x="63" y="189"/>
                    <a:pt x="63" y="198"/>
                    <a:pt x="61" y="209"/>
                  </a:cubicBezTo>
                  <a:cubicBezTo>
                    <a:pt x="62" y="220"/>
                    <a:pt x="61" y="230"/>
                    <a:pt x="66" y="240"/>
                  </a:cubicBezTo>
                  <a:cubicBezTo>
                    <a:pt x="39" y="244"/>
                    <a:pt x="55" y="245"/>
                    <a:pt x="40" y="258"/>
                  </a:cubicBezTo>
                  <a:cubicBezTo>
                    <a:pt x="36" y="262"/>
                    <a:pt x="31" y="263"/>
                    <a:pt x="27" y="267"/>
                  </a:cubicBezTo>
                  <a:cubicBezTo>
                    <a:pt x="24" y="274"/>
                    <a:pt x="21" y="280"/>
                    <a:pt x="19" y="287"/>
                  </a:cubicBezTo>
                  <a:cubicBezTo>
                    <a:pt x="18" y="318"/>
                    <a:pt x="21" y="310"/>
                    <a:pt x="13" y="327"/>
                  </a:cubicBezTo>
                  <a:cubicBezTo>
                    <a:pt x="8" y="354"/>
                    <a:pt x="10" y="322"/>
                    <a:pt x="9" y="390"/>
                  </a:cubicBezTo>
                  <a:cubicBezTo>
                    <a:pt x="10" y="425"/>
                    <a:pt x="0" y="433"/>
                    <a:pt x="27" y="438"/>
                  </a:cubicBezTo>
                  <a:cubicBezTo>
                    <a:pt x="36" y="437"/>
                    <a:pt x="54" y="434"/>
                    <a:pt x="54" y="434"/>
                  </a:cubicBezTo>
                  <a:cubicBezTo>
                    <a:pt x="55" y="427"/>
                    <a:pt x="52" y="426"/>
                    <a:pt x="49" y="420"/>
                  </a:cubicBezTo>
                  <a:cubicBezTo>
                    <a:pt x="47" y="409"/>
                    <a:pt x="38" y="392"/>
                    <a:pt x="54" y="389"/>
                  </a:cubicBezTo>
                  <a:cubicBezTo>
                    <a:pt x="61" y="390"/>
                    <a:pt x="69" y="392"/>
                    <a:pt x="76" y="393"/>
                  </a:cubicBezTo>
                  <a:cubicBezTo>
                    <a:pt x="89" y="398"/>
                    <a:pt x="82" y="406"/>
                    <a:pt x="73" y="411"/>
                  </a:cubicBezTo>
                  <a:cubicBezTo>
                    <a:pt x="69" y="417"/>
                    <a:pt x="67" y="423"/>
                    <a:pt x="64" y="429"/>
                  </a:cubicBezTo>
                  <a:cubicBezTo>
                    <a:pt x="66" y="441"/>
                    <a:pt x="64" y="458"/>
                    <a:pt x="72" y="468"/>
                  </a:cubicBezTo>
                  <a:cubicBezTo>
                    <a:pt x="75" y="464"/>
                    <a:pt x="76" y="460"/>
                    <a:pt x="78" y="455"/>
                  </a:cubicBezTo>
                  <a:cubicBezTo>
                    <a:pt x="80" y="444"/>
                    <a:pt x="80" y="433"/>
                    <a:pt x="84" y="422"/>
                  </a:cubicBezTo>
                  <a:cubicBezTo>
                    <a:pt x="97" y="423"/>
                    <a:pt x="100" y="423"/>
                    <a:pt x="105" y="434"/>
                  </a:cubicBezTo>
                  <a:cubicBezTo>
                    <a:pt x="103" y="443"/>
                    <a:pt x="102" y="446"/>
                    <a:pt x="97" y="453"/>
                  </a:cubicBezTo>
                  <a:cubicBezTo>
                    <a:pt x="94" y="470"/>
                    <a:pt x="91" y="482"/>
                    <a:pt x="108" y="488"/>
                  </a:cubicBezTo>
                  <a:cubicBezTo>
                    <a:pt x="124" y="485"/>
                    <a:pt x="120" y="485"/>
                    <a:pt x="126" y="473"/>
                  </a:cubicBezTo>
                  <a:cubicBezTo>
                    <a:pt x="128" y="456"/>
                    <a:pt x="127" y="448"/>
                    <a:pt x="145" y="446"/>
                  </a:cubicBezTo>
                  <a:cubicBezTo>
                    <a:pt x="161" y="447"/>
                    <a:pt x="167" y="447"/>
                    <a:pt x="175" y="461"/>
                  </a:cubicBezTo>
                  <a:cubicBezTo>
                    <a:pt x="174" y="471"/>
                    <a:pt x="174" y="474"/>
                    <a:pt x="166" y="479"/>
                  </a:cubicBezTo>
                  <a:cubicBezTo>
                    <a:pt x="163" y="483"/>
                    <a:pt x="162" y="487"/>
                    <a:pt x="160" y="492"/>
                  </a:cubicBezTo>
                  <a:cubicBezTo>
                    <a:pt x="157" y="513"/>
                    <a:pt x="164" y="516"/>
                    <a:pt x="148" y="519"/>
                  </a:cubicBezTo>
                  <a:cubicBezTo>
                    <a:pt x="140" y="523"/>
                    <a:pt x="135" y="529"/>
                    <a:pt x="127" y="534"/>
                  </a:cubicBezTo>
                  <a:cubicBezTo>
                    <a:pt x="122" y="541"/>
                    <a:pt x="120" y="540"/>
                    <a:pt x="112" y="539"/>
                  </a:cubicBezTo>
                  <a:cubicBezTo>
                    <a:pt x="102" y="534"/>
                    <a:pt x="105" y="547"/>
                    <a:pt x="108" y="552"/>
                  </a:cubicBezTo>
                  <a:cubicBezTo>
                    <a:pt x="105" y="557"/>
                    <a:pt x="102" y="561"/>
                    <a:pt x="100" y="566"/>
                  </a:cubicBezTo>
                  <a:cubicBezTo>
                    <a:pt x="99" y="580"/>
                    <a:pt x="102" y="586"/>
                    <a:pt x="88" y="588"/>
                  </a:cubicBezTo>
                  <a:cubicBezTo>
                    <a:pt x="80" y="598"/>
                    <a:pt x="82" y="593"/>
                    <a:pt x="79" y="602"/>
                  </a:cubicBezTo>
                  <a:cubicBezTo>
                    <a:pt x="77" y="626"/>
                    <a:pt x="69" y="626"/>
                    <a:pt x="97" y="629"/>
                  </a:cubicBezTo>
                  <a:cubicBezTo>
                    <a:pt x="101" y="636"/>
                    <a:pt x="106" y="638"/>
                    <a:pt x="114" y="639"/>
                  </a:cubicBezTo>
                  <a:cubicBezTo>
                    <a:pt x="120" y="642"/>
                    <a:pt x="128" y="644"/>
                    <a:pt x="135" y="645"/>
                  </a:cubicBezTo>
                  <a:cubicBezTo>
                    <a:pt x="143" y="649"/>
                    <a:pt x="147" y="653"/>
                    <a:pt x="156" y="654"/>
                  </a:cubicBezTo>
                  <a:cubicBezTo>
                    <a:pt x="163" y="653"/>
                    <a:pt x="167" y="652"/>
                    <a:pt x="172" y="648"/>
                  </a:cubicBezTo>
                  <a:cubicBezTo>
                    <a:pt x="174" y="649"/>
                    <a:pt x="176" y="651"/>
                    <a:pt x="177" y="650"/>
                  </a:cubicBezTo>
                  <a:cubicBezTo>
                    <a:pt x="178" y="648"/>
                    <a:pt x="172" y="646"/>
                    <a:pt x="174" y="645"/>
                  </a:cubicBezTo>
                  <a:cubicBezTo>
                    <a:pt x="177" y="644"/>
                    <a:pt x="180" y="647"/>
                    <a:pt x="183" y="648"/>
                  </a:cubicBezTo>
                  <a:cubicBezTo>
                    <a:pt x="185" y="659"/>
                    <a:pt x="187" y="635"/>
                    <a:pt x="193" y="629"/>
                  </a:cubicBezTo>
                  <a:cubicBezTo>
                    <a:pt x="203" y="630"/>
                    <a:pt x="220" y="631"/>
                    <a:pt x="229" y="629"/>
                  </a:cubicBezTo>
                  <a:cubicBezTo>
                    <a:pt x="233" y="628"/>
                    <a:pt x="236" y="621"/>
                    <a:pt x="243" y="620"/>
                  </a:cubicBezTo>
                  <a:cubicBezTo>
                    <a:pt x="250" y="617"/>
                    <a:pt x="252" y="617"/>
                    <a:pt x="253" y="609"/>
                  </a:cubicBezTo>
                  <a:cubicBezTo>
                    <a:pt x="252" y="598"/>
                    <a:pt x="252" y="591"/>
                    <a:pt x="243" y="584"/>
                  </a:cubicBezTo>
                  <a:cubicBezTo>
                    <a:pt x="236" y="572"/>
                    <a:pt x="237" y="566"/>
                    <a:pt x="243" y="554"/>
                  </a:cubicBezTo>
                  <a:cubicBezTo>
                    <a:pt x="244" y="549"/>
                    <a:pt x="245" y="548"/>
                    <a:pt x="241" y="543"/>
                  </a:cubicBezTo>
                  <a:cubicBezTo>
                    <a:pt x="238" y="540"/>
                    <a:pt x="232" y="536"/>
                    <a:pt x="232" y="536"/>
                  </a:cubicBezTo>
                  <a:cubicBezTo>
                    <a:pt x="228" y="529"/>
                    <a:pt x="226" y="524"/>
                    <a:pt x="223" y="516"/>
                  </a:cubicBezTo>
                  <a:cubicBezTo>
                    <a:pt x="225" y="502"/>
                    <a:pt x="226" y="482"/>
                    <a:pt x="238" y="473"/>
                  </a:cubicBezTo>
                  <a:cubicBezTo>
                    <a:pt x="245" y="461"/>
                    <a:pt x="262" y="454"/>
                    <a:pt x="276" y="452"/>
                  </a:cubicBezTo>
                  <a:cubicBezTo>
                    <a:pt x="281" y="449"/>
                    <a:pt x="286" y="449"/>
                    <a:pt x="291" y="446"/>
                  </a:cubicBezTo>
                  <a:cubicBezTo>
                    <a:pt x="298" y="442"/>
                    <a:pt x="301" y="436"/>
                    <a:pt x="309" y="434"/>
                  </a:cubicBezTo>
                  <a:cubicBezTo>
                    <a:pt x="318" y="427"/>
                    <a:pt x="320" y="429"/>
                    <a:pt x="333" y="431"/>
                  </a:cubicBezTo>
                  <a:cubicBezTo>
                    <a:pt x="335" y="438"/>
                    <a:pt x="340" y="447"/>
                    <a:pt x="346" y="452"/>
                  </a:cubicBezTo>
                  <a:cubicBezTo>
                    <a:pt x="349" y="455"/>
                    <a:pt x="355" y="459"/>
                    <a:pt x="355" y="459"/>
                  </a:cubicBezTo>
                  <a:cubicBezTo>
                    <a:pt x="359" y="466"/>
                    <a:pt x="367" y="469"/>
                    <a:pt x="373" y="474"/>
                  </a:cubicBezTo>
                  <a:cubicBezTo>
                    <a:pt x="380" y="480"/>
                    <a:pt x="383" y="487"/>
                    <a:pt x="390" y="492"/>
                  </a:cubicBezTo>
                  <a:cubicBezTo>
                    <a:pt x="398" y="505"/>
                    <a:pt x="410" y="519"/>
                    <a:pt x="426" y="522"/>
                  </a:cubicBezTo>
                  <a:cubicBezTo>
                    <a:pt x="431" y="531"/>
                    <a:pt x="434" y="531"/>
                    <a:pt x="442" y="525"/>
                  </a:cubicBezTo>
                  <a:cubicBezTo>
                    <a:pt x="447" y="515"/>
                    <a:pt x="451" y="507"/>
                    <a:pt x="456" y="497"/>
                  </a:cubicBezTo>
                  <a:cubicBezTo>
                    <a:pt x="459" y="482"/>
                    <a:pt x="464" y="460"/>
                    <a:pt x="451" y="449"/>
                  </a:cubicBezTo>
                  <a:cubicBezTo>
                    <a:pt x="450" y="443"/>
                    <a:pt x="445" y="438"/>
                    <a:pt x="450" y="432"/>
                  </a:cubicBezTo>
                  <a:cubicBezTo>
                    <a:pt x="452" y="429"/>
                    <a:pt x="459" y="425"/>
                    <a:pt x="459" y="425"/>
                  </a:cubicBezTo>
                  <a:cubicBezTo>
                    <a:pt x="462" y="408"/>
                    <a:pt x="454" y="389"/>
                    <a:pt x="436" y="386"/>
                  </a:cubicBezTo>
                  <a:cubicBezTo>
                    <a:pt x="422" y="393"/>
                    <a:pt x="426" y="413"/>
                    <a:pt x="406" y="417"/>
                  </a:cubicBezTo>
                  <a:cubicBezTo>
                    <a:pt x="400" y="416"/>
                    <a:pt x="396" y="413"/>
                    <a:pt x="390" y="416"/>
                  </a:cubicBezTo>
                  <a:cubicBezTo>
                    <a:pt x="386" y="431"/>
                    <a:pt x="384" y="418"/>
                    <a:pt x="376" y="416"/>
                  </a:cubicBezTo>
                  <a:cubicBezTo>
                    <a:pt x="369" y="412"/>
                    <a:pt x="373" y="408"/>
                    <a:pt x="369" y="402"/>
                  </a:cubicBezTo>
                  <a:cubicBezTo>
                    <a:pt x="365" y="396"/>
                    <a:pt x="357" y="396"/>
                    <a:pt x="351" y="395"/>
                  </a:cubicBezTo>
                  <a:cubicBezTo>
                    <a:pt x="340" y="391"/>
                    <a:pt x="330" y="384"/>
                    <a:pt x="321" y="377"/>
                  </a:cubicBezTo>
                  <a:cubicBezTo>
                    <a:pt x="315" y="367"/>
                    <a:pt x="317" y="356"/>
                    <a:pt x="315" y="345"/>
                  </a:cubicBezTo>
                  <a:cubicBezTo>
                    <a:pt x="313" y="332"/>
                    <a:pt x="304" y="321"/>
                    <a:pt x="298" y="309"/>
                  </a:cubicBezTo>
                  <a:cubicBezTo>
                    <a:pt x="303" y="305"/>
                    <a:pt x="306" y="303"/>
                    <a:pt x="312" y="302"/>
                  </a:cubicBezTo>
                  <a:cubicBezTo>
                    <a:pt x="319" y="297"/>
                    <a:pt x="327" y="292"/>
                    <a:pt x="336" y="290"/>
                  </a:cubicBezTo>
                  <a:cubicBezTo>
                    <a:pt x="344" y="284"/>
                    <a:pt x="353" y="277"/>
                    <a:pt x="363" y="275"/>
                  </a:cubicBezTo>
                  <a:cubicBezTo>
                    <a:pt x="369" y="272"/>
                    <a:pt x="377" y="270"/>
                    <a:pt x="384" y="269"/>
                  </a:cubicBezTo>
                  <a:cubicBezTo>
                    <a:pt x="387" y="263"/>
                    <a:pt x="409" y="243"/>
                    <a:pt x="415" y="239"/>
                  </a:cubicBezTo>
                  <a:cubicBezTo>
                    <a:pt x="422" y="227"/>
                    <a:pt x="432" y="207"/>
                    <a:pt x="444" y="200"/>
                  </a:cubicBezTo>
                  <a:cubicBezTo>
                    <a:pt x="448" y="194"/>
                    <a:pt x="452" y="189"/>
                    <a:pt x="456" y="183"/>
                  </a:cubicBezTo>
                  <a:cubicBezTo>
                    <a:pt x="457" y="166"/>
                    <a:pt x="451" y="148"/>
                    <a:pt x="471" y="146"/>
                  </a:cubicBezTo>
                  <a:cubicBezTo>
                    <a:pt x="476" y="142"/>
                    <a:pt x="477" y="139"/>
                    <a:pt x="480" y="134"/>
                  </a:cubicBezTo>
                  <a:cubicBezTo>
                    <a:pt x="482" y="125"/>
                    <a:pt x="496" y="110"/>
                    <a:pt x="504" y="104"/>
                  </a:cubicBezTo>
                  <a:cubicBezTo>
                    <a:pt x="515" y="85"/>
                    <a:pt x="500" y="89"/>
                    <a:pt x="480" y="87"/>
                  </a:cubicBezTo>
                  <a:cubicBezTo>
                    <a:pt x="470" y="85"/>
                    <a:pt x="466" y="73"/>
                    <a:pt x="460" y="65"/>
                  </a:cubicBezTo>
                  <a:cubicBezTo>
                    <a:pt x="459" y="58"/>
                    <a:pt x="455" y="51"/>
                    <a:pt x="448" y="50"/>
                  </a:cubicBezTo>
                  <a:cubicBezTo>
                    <a:pt x="441" y="47"/>
                    <a:pt x="437" y="47"/>
                    <a:pt x="429" y="48"/>
                  </a:cubicBezTo>
                  <a:cubicBezTo>
                    <a:pt x="410" y="53"/>
                    <a:pt x="408" y="53"/>
                    <a:pt x="400" y="38"/>
                  </a:cubicBezTo>
                  <a:cubicBezTo>
                    <a:pt x="398" y="30"/>
                    <a:pt x="394" y="32"/>
                    <a:pt x="387" y="30"/>
                  </a:cubicBezTo>
                  <a:cubicBezTo>
                    <a:pt x="383" y="22"/>
                    <a:pt x="376" y="20"/>
                    <a:pt x="367" y="18"/>
                  </a:cubicBezTo>
                  <a:cubicBezTo>
                    <a:pt x="353" y="11"/>
                    <a:pt x="341" y="6"/>
                    <a:pt x="325" y="5"/>
                  </a:cubicBezTo>
                  <a:cubicBezTo>
                    <a:pt x="316" y="2"/>
                    <a:pt x="307" y="0"/>
                    <a:pt x="29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62827E84-74EF-32E9-139F-FEDD376B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154" y="1704162"/>
              <a:ext cx="1441452" cy="1607308"/>
            </a:xfrm>
            <a:custGeom>
              <a:avLst/>
              <a:gdLst>
                <a:gd name="T0" fmla="*/ 2147483647 w 848"/>
                <a:gd name="T1" fmla="*/ 0 h 1001"/>
                <a:gd name="T2" fmla="*/ 2147483647 w 848"/>
                <a:gd name="T3" fmla="*/ 2147483647 h 1001"/>
                <a:gd name="T4" fmla="*/ 2147483647 w 848"/>
                <a:gd name="T5" fmla="*/ 2147483647 h 1001"/>
                <a:gd name="T6" fmla="*/ 2147483647 w 848"/>
                <a:gd name="T7" fmla="*/ 2147483647 h 1001"/>
                <a:gd name="T8" fmla="*/ 2147483647 w 848"/>
                <a:gd name="T9" fmla="*/ 2147483647 h 1001"/>
                <a:gd name="T10" fmla="*/ 2147483647 w 848"/>
                <a:gd name="T11" fmla="*/ 2147483647 h 1001"/>
                <a:gd name="T12" fmla="*/ 2147483647 w 848"/>
                <a:gd name="T13" fmla="*/ 2147483647 h 1001"/>
                <a:gd name="T14" fmla="*/ 2147483647 w 848"/>
                <a:gd name="T15" fmla="*/ 2147483647 h 1001"/>
                <a:gd name="T16" fmla="*/ 2147483647 w 848"/>
                <a:gd name="T17" fmla="*/ 2147483647 h 1001"/>
                <a:gd name="T18" fmla="*/ 2147483647 w 848"/>
                <a:gd name="T19" fmla="*/ 2147483647 h 1001"/>
                <a:gd name="T20" fmla="*/ 2147483647 w 848"/>
                <a:gd name="T21" fmla="*/ 2147483647 h 1001"/>
                <a:gd name="T22" fmla="*/ 2147483647 w 848"/>
                <a:gd name="T23" fmla="*/ 2147483647 h 1001"/>
                <a:gd name="T24" fmla="*/ 2147483647 w 848"/>
                <a:gd name="T25" fmla="*/ 2147483647 h 1001"/>
                <a:gd name="T26" fmla="*/ 2147483647 w 848"/>
                <a:gd name="T27" fmla="*/ 2147483647 h 1001"/>
                <a:gd name="T28" fmla="*/ 2147483647 w 848"/>
                <a:gd name="T29" fmla="*/ 2147483647 h 1001"/>
                <a:gd name="T30" fmla="*/ 2147483647 w 848"/>
                <a:gd name="T31" fmla="*/ 2147483647 h 1001"/>
                <a:gd name="T32" fmla="*/ 2147483647 w 848"/>
                <a:gd name="T33" fmla="*/ 2147483647 h 1001"/>
                <a:gd name="T34" fmla="*/ 2147483647 w 848"/>
                <a:gd name="T35" fmla="*/ 2147483647 h 1001"/>
                <a:gd name="T36" fmla="*/ 2147483647 w 848"/>
                <a:gd name="T37" fmla="*/ 2147483647 h 1001"/>
                <a:gd name="T38" fmla="*/ 2147483647 w 848"/>
                <a:gd name="T39" fmla="*/ 2147483647 h 1001"/>
                <a:gd name="T40" fmla="*/ 2147483647 w 848"/>
                <a:gd name="T41" fmla="*/ 2147483647 h 1001"/>
                <a:gd name="T42" fmla="*/ 2147483647 w 848"/>
                <a:gd name="T43" fmla="*/ 2147483647 h 1001"/>
                <a:gd name="T44" fmla="*/ 2147483647 w 848"/>
                <a:gd name="T45" fmla="*/ 2147483647 h 1001"/>
                <a:gd name="T46" fmla="*/ 2147483647 w 848"/>
                <a:gd name="T47" fmla="*/ 2147483647 h 1001"/>
                <a:gd name="T48" fmla="*/ 2147483647 w 848"/>
                <a:gd name="T49" fmla="*/ 2147483647 h 1001"/>
                <a:gd name="T50" fmla="*/ 2147483647 w 848"/>
                <a:gd name="T51" fmla="*/ 2147483647 h 1001"/>
                <a:gd name="T52" fmla="*/ 2147483647 w 848"/>
                <a:gd name="T53" fmla="*/ 2147483647 h 1001"/>
                <a:gd name="T54" fmla="*/ 2147483647 w 848"/>
                <a:gd name="T55" fmla="*/ 2147483647 h 1001"/>
                <a:gd name="T56" fmla="*/ 2147483647 w 848"/>
                <a:gd name="T57" fmla="*/ 2147483647 h 1001"/>
                <a:gd name="T58" fmla="*/ 2147483647 w 848"/>
                <a:gd name="T59" fmla="*/ 2147483647 h 1001"/>
                <a:gd name="T60" fmla="*/ 2147483647 w 848"/>
                <a:gd name="T61" fmla="*/ 2147483647 h 1001"/>
                <a:gd name="T62" fmla="*/ 2147483647 w 848"/>
                <a:gd name="T63" fmla="*/ 2147483647 h 1001"/>
                <a:gd name="T64" fmla="*/ 2147483647 w 848"/>
                <a:gd name="T65" fmla="*/ 2147483647 h 1001"/>
                <a:gd name="T66" fmla="*/ 2147483647 w 848"/>
                <a:gd name="T67" fmla="*/ 2147483647 h 1001"/>
                <a:gd name="T68" fmla="*/ 2147483647 w 848"/>
                <a:gd name="T69" fmla="*/ 2147483647 h 1001"/>
                <a:gd name="T70" fmla="*/ 2147483647 w 848"/>
                <a:gd name="T71" fmla="*/ 2147483647 h 1001"/>
                <a:gd name="T72" fmla="*/ 2147483647 w 848"/>
                <a:gd name="T73" fmla="*/ 2147483647 h 1001"/>
                <a:gd name="T74" fmla="*/ 2147483647 w 848"/>
                <a:gd name="T75" fmla="*/ 2147483647 h 1001"/>
                <a:gd name="T76" fmla="*/ 2147483647 w 848"/>
                <a:gd name="T77" fmla="*/ 2147483647 h 1001"/>
                <a:gd name="T78" fmla="*/ 2147483647 w 848"/>
                <a:gd name="T79" fmla="*/ 2147483647 h 1001"/>
                <a:gd name="T80" fmla="*/ 2147483647 w 848"/>
                <a:gd name="T81" fmla="*/ 2147483647 h 1001"/>
                <a:gd name="T82" fmla="*/ 2147483647 w 848"/>
                <a:gd name="T83" fmla="*/ 2147483647 h 1001"/>
                <a:gd name="T84" fmla="*/ 2147483647 w 848"/>
                <a:gd name="T85" fmla="*/ 2147483647 h 1001"/>
                <a:gd name="T86" fmla="*/ 2147483647 w 848"/>
                <a:gd name="T87" fmla="*/ 2147483647 h 1001"/>
                <a:gd name="T88" fmla="*/ 2147483647 w 848"/>
                <a:gd name="T89" fmla="*/ 2147483647 h 1001"/>
                <a:gd name="T90" fmla="*/ 2147483647 w 848"/>
                <a:gd name="T91" fmla="*/ 2147483647 h 1001"/>
                <a:gd name="T92" fmla="*/ 2147483647 w 848"/>
                <a:gd name="T93" fmla="*/ 2147483647 h 1001"/>
                <a:gd name="T94" fmla="*/ 2147483647 w 848"/>
                <a:gd name="T95" fmla="*/ 2147483647 h 1001"/>
                <a:gd name="T96" fmla="*/ 2147483647 w 848"/>
                <a:gd name="T97" fmla="*/ 2147483647 h 1001"/>
                <a:gd name="T98" fmla="*/ 2147483647 w 848"/>
                <a:gd name="T99" fmla="*/ 2147483647 h 1001"/>
                <a:gd name="T100" fmla="*/ 2147483647 w 848"/>
                <a:gd name="T101" fmla="*/ 2147483647 h 1001"/>
                <a:gd name="T102" fmla="*/ 2147483647 w 848"/>
                <a:gd name="T103" fmla="*/ 2147483647 h 1001"/>
                <a:gd name="T104" fmla="*/ 2147483647 w 848"/>
                <a:gd name="T105" fmla="*/ 2147483647 h 1001"/>
                <a:gd name="T106" fmla="*/ 2147483647 w 848"/>
                <a:gd name="T107" fmla="*/ 2147483647 h 1001"/>
                <a:gd name="T108" fmla="*/ 2147483647 w 848"/>
                <a:gd name="T109" fmla="*/ 2147483647 h 10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8"/>
                <a:gd name="T166" fmla="*/ 0 h 1001"/>
                <a:gd name="T167" fmla="*/ 848 w 848"/>
                <a:gd name="T168" fmla="*/ 1001 h 10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8" h="1001">
                  <a:moveTo>
                    <a:pt x="393" y="12"/>
                  </a:moveTo>
                  <a:lnTo>
                    <a:pt x="288" y="6"/>
                  </a:lnTo>
                  <a:lnTo>
                    <a:pt x="163" y="0"/>
                  </a:lnTo>
                  <a:lnTo>
                    <a:pt x="159" y="72"/>
                  </a:lnTo>
                  <a:lnTo>
                    <a:pt x="68" y="67"/>
                  </a:lnTo>
                  <a:lnTo>
                    <a:pt x="58" y="84"/>
                  </a:lnTo>
                  <a:lnTo>
                    <a:pt x="65" y="82"/>
                  </a:lnTo>
                  <a:lnTo>
                    <a:pt x="68" y="109"/>
                  </a:lnTo>
                  <a:lnTo>
                    <a:pt x="80" y="179"/>
                  </a:lnTo>
                  <a:lnTo>
                    <a:pt x="92" y="214"/>
                  </a:lnTo>
                  <a:lnTo>
                    <a:pt x="98" y="264"/>
                  </a:lnTo>
                  <a:lnTo>
                    <a:pt x="87" y="377"/>
                  </a:lnTo>
                  <a:lnTo>
                    <a:pt x="74" y="375"/>
                  </a:lnTo>
                  <a:lnTo>
                    <a:pt x="78" y="399"/>
                  </a:lnTo>
                  <a:lnTo>
                    <a:pt x="80" y="433"/>
                  </a:lnTo>
                  <a:lnTo>
                    <a:pt x="86" y="464"/>
                  </a:lnTo>
                  <a:lnTo>
                    <a:pt x="83" y="482"/>
                  </a:lnTo>
                  <a:lnTo>
                    <a:pt x="78" y="498"/>
                  </a:lnTo>
                  <a:lnTo>
                    <a:pt x="83" y="514"/>
                  </a:lnTo>
                  <a:lnTo>
                    <a:pt x="82" y="528"/>
                  </a:lnTo>
                  <a:lnTo>
                    <a:pt x="82" y="537"/>
                  </a:lnTo>
                  <a:lnTo>
                    <a:pt x="85" y="548"/>
                  </a:lnTo>
                  <a:lnTo>
                    <a:pt x="86" y="553"/>
                  </a:lnTo>
                  <a:lnTo>
                    <a:pt x="71" y="563"/>
                  </a:lnTo>
                  <a:lnTo>
                    <a:pt x="55" y="555"/>
                  </a:lnTo>
                  <a:lnTo>
                    <a:pt x="47" y="554"/>
                  </a:lnTo>
                  <a:lnTo>
                    <a:pt x="29" y="554"/>
                  </a:lnTo>
                  <a:lnTo>
                    <a:pt x="23" y="553"/>
                  </a:lnTo>
                  <a:lnTo>
                    <a:pt x="19" y="551"/>
                  </a:lnTo>
                  <a:lnTo>
                    <a:pt x="15" y="549"/>
                  </a:lnTo>
                  <a:lnTo>
                    <a:pt x="13" y="551"/>
                  </a:lnTo>
                  <a:lnTo>
                    <a:pt x="11" y="553"/>
                  </a:lnTo>
                  <a:lnTo>
                    <a:pt x="3" y="557"/>
                  </a:lnTo>
                  <a:lnTo>
                    <a:pt x="0" y="561"/>
                  </a:lnTo>
                  <a:lnTo>
                    <a:pt x="1" y="566"/>
                  </a:lnTo>
                  <a:lnTo>
                    <a:pt x="1" y="573"/>
                  </a:lnTo>
                  <a:lnTo>
                    <a:pt x="7" y="589"/>
                  </a:lnTo>
                  <a:lnTo>
                    <a:pt x="11" y="594"/>
                  </a:lnTo>
                  <a:lnTo>
                    <a:pt x="12" y="598"/>
                  </a:lnTo>
                  <a:lnTo>
                    <a:pt x="18" y="600"/>
                  </a:lnTo>
                  <a:lnTo>
                    <a:pt x="22" y="603"/>
                  </a:lnTo>
                  <a:lnTo>
                    <a:pt x="26" y="611"/>
                  </a:lnTo>
                  <a:lnTo>
                    <a:pt x="34" y="634"/>
                  </a:lnTo>
                  <a:lnTo>
                    <a:pt x="50" y="652"/>
                  </a:lnTo>
                  <a:lnTo>
                    <a:pt x="50" y="661"/>
                  </a:lnTo>
                  <a:lnTo>
                    <a:pt x="52" y="666"/>
                  </a:lnTo>
                  <a:lnTo>
                    <a:pt x="62" y="674"/>
                  </a:lnTo>
                  <a:lnTo>
                    <a:pt x="65" y="688"/>
                  </a:lnTo>
                  <a:lnTo>
                    <a:pt x="72" y="706"/>
                  </a:lnTo>
                  <a:lnTo>
                    <a:pt x="63" y="715"/>
                  </a:lnTo>
                  <a:lnTo>
                    <a:pt x="57" y="721"/>
                  </a:lnTo>
                  <a:lnTo>
                    <a:pt x="55" y="726"/>
                  </a:lnTo>
                  <a:lnTo>
                    <a:pt x="56" y="737"/>
                  </a:lnTo>
                  <a:lnTo>
                    <a:pt x="62" y="747"/>
                  </a:lnTo>
                  <a:lnTo>
                    <a:pt x="71" y="752"/>
                  </a:lnTo>
                  <a:lnTo>
                    <a:pt x="79" y="761"/>
                  </a:lnTo>
                  <a:lnTo>
                    <a:pt x="93" y="752"/>
                  </a:lnTo>
                  <a:lnTo>
                    <a:pt x="98" y="753"/>
                  </a:lnTo>
                  <a:lnTo>
                    <a:pt x="102" y="753"/>
                  </a:lnTo>
                  <a:lnTo>
                    <a:pt x="107" y="753"/>
                  </a:lnTo>
                  <a:lnTo>
                    <a:pt x="112" y="755"/>
                  </a:lnTo>
                  <a:lnTo>
                    <a:pt x="122" y="763"/>
                  </a:lnTo>
                  <a:lnTo>
                    <a:pt x="134" y="768"/>
                  </a:lnTo>
                  <a:lnTo>
                    <a:pt x="141" y="780"/>
                  </a:lnTo>
                  <a:lnTo>
                    <a:pt x="142" y="789"/>
                  </a:lnTo>
                  <a:lnTo>
                    <a:pt x="147" y="801"/>
                  </a:lnTo>
                  <a:lnTo>
                    <a:pt x="151" y="820"/>
                  </a:lnTo>
                  <a:lnTo>
                    <a:pt x="158" y="835"/>
                  </a:lnTo>
                  <a:lnTo>
                    <a:pt x="163" y="863"/>
                  </a:lnTo>
                  <a:lnTo>
                    <a:pt x="163" y="876"/>
                  </a:lnTo>
                  <a:lnTo>
                    <a:pt x="166" y="897"/>
                  </a:lnTo>
                  <a:lnTo>
                    <a:pt x="172" y="902"/>
                  </a:lnTo>
                  <a:lnTo>
                    <a:pt x="173" y="904"/>
                  </a:lnTo>
                  <a:lnTo>
                    <a:pt x="179" y="909"/>
                  </a:lnTo>
                  <a:lnTo>
                    <a:pt x="184" y="909"/>
                  </a:lnTo>
                  <a:lnTo>
                    <a:pt x="202" y="914"/>
                  </a:lnTo>
                  <a:lnTo>
                    <a:pt x="214" y="916"/>
                  </a:lnTo>
                  <a:lnTo>
                    <a:pt x="221" y="915"/>
                  </a:lnTo>
                  <a:lnTo>
                    <a:pt x="228" y="919"/>
                  </a:lnTo>
                  <a:lnTo>
                    <a:pt x="230" y="926"/>
                  </a:lnTo>
                  <a:lnTo>
                    <a:pt x="232" y="943"/>
                  </a:lnTo>
                  <a:lnTo>
                    <a:pt x="236" y="952"/>
                  </a:lnTo>
                  <a:lnTo>
                    <a:pt x="245" y="955"/>
                  </a:lnTo>
                  <a:lnTo>
                    <a:pt x="258" y="972"/>
                  </a:lnTo>
                  <a:lnTo>
                    <a:pt x="264" y="981"/>
                  </a:lnTo>
                  <a:lnTo>
                    <a:pt x="267" y="996"/>
                  </a:lnTo>
                  <a:lnTo>
                    <a:pt x="290" y="999"/>
                  </a:lnTo>
                  <a:lnTo>
                    <a:pt x="300" y="997"/>
                  </a:lnTo>
                  <a:lnTo>
                    <a:pt x="306" y="999"/>
                  </a:lnTo>
                  <a:lnTo>
                    <a:pt x="313" y="1000"/>
                  </a:lnTo>
                  <a:lnTo>
                    <a:pt x="333" y="995"/>
                  </a:lnTo>
                  <a:lnTo>
                    <a:pt x="346" y="987"/>
                  </a:lnTo>
                  <a:lnTo>
                    <a:pt x="349" y="943"/>
                  </a:lnTo>
                  <a:lnTo>
                    <a:pt x="352" y="937"/>
                  </a:lnTo>
                  <a:lnTo>
                    <a:pt x="362" y="929"/>
                  </a:lnTo>
                  <a:lnTo>
                    <a:pt x="365" y="923"/>
                  </a:lnTo>
                  <a:lnTo>
                    <a:pt x="365" y="916"/>
                  </a:lnTo>
                  <a:lnTo>
                    <a:pt x="361" y="898"/>
                  </a:lnTo>
                  <a:lnTo>
                    <a:pt x="360" y="891"/>
                  </a:lnTo>
                  <a:lnTo>
                    <a:pt x="363" y="888"/>
                  </a:lnTo>
                  <a:lnTo>
                    <a:pt x="368" y="888"/>
                  </a:lnTo>
                  <a:lnTo>
                    <a:pt x="374" y="888"/>
                  </a:lnTo>
                  <a:lnTo>
                    <a:pt x="387" y="886"/>
                  </a:lnTo>
                  <a:lnTo>
                    <a:pt x="395" y="883"/>
                  </a:lnTo>
                  <a:lnTo>
                    <a:pt x="397" y="873"/>
                  </a:lnTo>
                  <a:lnTo>
                    <a:pt x="394" y="850"/>
                  </a:lnTo>
                  <a:lnTo>
                    <a:pt x="404" y="838"/>
                  </a:lnTo>
                  <a:lnTo>
                    <a:pt x="411" y="829"/>
                  </a:lnTo>
                  <a:lnTo>
                    <a:pt x="413" y="834"/>
                  </a:lnTo>
                  <a:lnTo>
                    <a:pt x="420" y="834"/>
                  </a:lnTo>
                  <a:lnTo>
                    <a:pt x="424" y="824"/>
                  </a:lnTo>
                  <a:lnTo>
                    <a:pt x="429" y="820"/>
                  </a:lnTo>
                  <a:lnTo>
                    <a:pt x="431" y="820"/>
                  </a:lnTo>
                  <a:lnTo>
                    <a:pt x="438" y="822"/>
                  </a:lnTo>
                  <a:lnTo>
                    <a:pt x="450" y="838"/>
                  </a:lnTo>
                  <a:lnTo>
                    <a:pt x="454" y="841"/>
                  </a:lnTo>
                  <a:lnTo>
                    <a:pt x="471" y="850"/>
                  </a:lnTo>
                  <a:lnTo>
                    <a:pt x="481" y="851"/>
                  </a:lnTo>
                  <a:lnTo>
                    <a:pt x="486" y="855"/>
                  </a:lnTo>
                  <a:lnTo>
                    <a:pt x="509" y="878"/>
                  </a:lnTo>
                  <a:lnTo>
                    <a:pt x="518" y="885"/>
                  </a:lnTo>
                  <a:lnTo>
                    <a:pt x="534" y="890"/>
                  </a:lnTo>
                  <a:lnTo>
                    <a:pt x="538" y="888"/>
                  </a:lnTo>
                  <a:lnTo>
                    <a:pt x="541" y="882"/>
                  </a:lnTo>
                  <a:lnTo>
                    <a:pt x="547" y="879"/>
                  </a:lnTo>
                  <a:lnTo>
                    <a:pt x="557" y="879"/>
                  </a:lnTo>
                  <a:lnTo>
                    <a:pt x="562" y="882"/>
                  </a:lnTo>
                  <a:lnTo>
                    <a:pt x="572" y="890"/>
                  </a:lnTo>
                  <a:lnTo>
                    <a:pt x="590" y="882"/>
                  </a:lnTo>
                  <a:lnTo>
                    <a:pt x="595" y="881"/>
                  </a:lnTo>
                  <a:lnTo>
                    <a:pt x="620" y="889"/>
                  </a:lnTo>
                  <a:lnTo>
                    <a:pt x="622" y="891"/>
                  </a:lnTo>
                  <a:lnTo>
                    <a:pt x="629" y="904"/>
                  </a:lnTo>
                  <a:lnTo>
                    <a:pt x="645" y="906"/>
                  </a:lnTo>
                  <a:lnTo>
                    <a:pt x="664" y="879"/>
                  </a:lnTo>
                  <a:lnTo>
                    <a:pt x="673" y="863"/>
                  </a:lnTo>
                  <a:lnTo>
                    <a:pt x="691" y="849"/>
                  </a:lnTo>
                  <a:lnTo>
                    <a:pt x="720" y="848"/>
                  </a:lnTo>
                  <a:lnTo>
                    <a:pt x="729" y="853"/>
                  </a:lnTo>
                  <a:lnTo>
                    <a:pt x="770" y="860"/>
                  </a:lnTo>
                  <a:lnTo>
                    <a:pt x="766" y="839"/>
                  </a:lnTo>
                  <a:lnTo>
                    <a:pt x="735" y="709"/>
                  </a:lnTo>
                  <a:lnTo>
                    <a:pt x="729" y="673"/>
                  </a:lnTo>
                  <a:lnTo>
                    <a:pt x="847" y="477"/>
                  </a:lnTo>
                  <a:lnTo>
                    <a:pt x="816" y="467"/>
                  </a:lnTo>
                  <a:lnTo>
                    <a:pt x="796" y="450"/>
                  </a:lnTo>
                  <a:lnTo>
                    <a:pt x="764" y="435"/>
                  </a:lnTo>
                  <a:lnTo>
                    <a:pt x="759" y="428"/>
                  </a:lnTo>
                  <a:lnTo>
                    <a:pt x="729" y="421"/>
                  </a:lnTo>
                  <a:lnTo>
                    <a:pt x="713" y="408"/>
                  </a:lnTo>
                  <a:lnTo>
                    <a:pt x="695" y="387"/>
                  </a:lnTo>
                  <a:lnTo>
                    <a:pt x="661" y="366"/>
                  </a:lnTo>
                  <a:lnTo>
                    <a:pt x="637" y="306"/>
                  </a:lnTo>
                  <a:lnTo>
                    <a:pt x="633" y="266"/>
                  </a:lnTo>
                  <a:lnTo>
                    <a:pt x="612" y="221"/>
                  </a:lnTo>
                  <a:lnTo>
                    <a:pt x="600" y="204"/>
                  </a:lnTo>
                  <a:lnTo>
                    <a:pt x="597" y="197"/>
                  </a:lnTo>
                  <a:lnTo>
                    <a:pt x="546" y="167"/>
                  </a:lnTo>
                  <a:lnTo>
                    <a:pt x="513" y="126"/>
                  </a:lnTo>
                  <a:lnTo>
                    <a:pt x="495" y="115"/>
                  </a:lnTo>
                  <a:lnTo>
                    <a:pt x="463" y="78"/>
                  </a:lnTo>
                  <a:lnTo>
                    <a:pt x="446" y="71"/>
                  </a:lnTo>
                  <a:lnTo>
                    <a:pt x="433" y="59"/>
                  </a:lnTo>
                  <a:lnTo>
                    <a:pt x="408" y="18"/>
                  </a:lnTo>
                  <a:lnTo>
                    <a:pt x="397" y="16"/>
                  </a:lnTo>
                  <a:lnTo>
                    <a:pt x="393" y="12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id="{01FFF6A9-4539-E787-0636-83F4ECC3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821" y="3019858"/>
              <a:ext cx="1153867" cy="1202479"/>
            </a:xfrm>
            <a:custGeom>
              <a:avLst/>
              <a:gdLst>
                <a:gd name="T0" fmla="*/ 2147483647 w 679"/>
                <a:gd name="T1" fmla="*/ 2147483647 h 748"/>
                <a:gd name="T2" fmla="*/ 2147483647 w 679"/>
                <a:gd name="T3" fmla="*/ 2147483647 h 748"/>
                <a:gd name="T4" fmla="*/ 2147483647 w 679"/>
                <a:gd name="T5" fmla="*/ 2147483647 h 748"/>
                <a:gd name="T6" fmla="*/ 2147483647 w 679"/>
                <a:gd name="T7" fmla="*/ 2147483647 h 748"/>
                <a:gd name="T8" fmla="*/ 2147483647 w 679"/>
                <a:gd name="T9" fmla="*/ 2147483647 h 748"/>
                <a:gd name="T10" fmla="*/ 2147483647 w 679"/>
                <a:gd name="T11" fmla="*/ 2147483647 h 748"/>
                <a:gd name="T12" fmla="*/ 2147483647 w 679"/>
                <a:gd name="T13" fmla="*/ 2147483647 h 748"/>
                <a:gd name="T14" fmla="*/ 2147483647 w 679"/>
                <a:gd name="T15" fmla="*/ 2147483647 h 748"/>
                <a:gd name="T16" fmla="*/ 2147483647 w 679"/>
                <a:gd name="T17" fmla="*/ 2147483647 h 748"/>
                <a:gd name="T18" fmla="*/ 2147483647 w 679"/>
                <a:gd name="T19" fmla="*/ 2147483647 h 748"/>
                <a:gd name="T20" fmla="*/ 2147483647 w 679"/>
                <a:gd name="T21" fmla="*/ 2147483647 h 748"/>
                <a:gd name="T22" fmla="*/ 2147483647 w 679"/>
                <a:gd name="T23" fmla="*/ 2147483647 h 748"/>
                <a:gd name="T24" fmla="*/ 2147483647 w 679"/>
                <a:gd name="T25" fmla="*/ 2147483647 h 748"/>
                <a:gd name="T26" fmla="*/ 2147483647 w 679"/>
                <a:gd name="T27" fmla="*/ 2147483647 h 748"/>
                <a:gd name="T28" fmla="*/ 2147483647 w 679"/>
                <a:gd name="T29" fmla="*/ 2147483647 h 748"/>
                <a:gd name="T30" fmla="*/ 2147483647 w 679"/>
                <a:gd name="T31" fmla="*/ 2147483647 h 748"/>
                <a:gd name="T32" fmla="*/ 2147483647 w 679"/>
                <a:gd name="T33" fmla="*/ 2147483647 h 748"/>
                <a:gd name="T34" fmla="*/ 2147483647 w 679"/>
                <a:gd name="T35" fmla="*/ 2147483647 h 748"/>
                <a:gd name="T36" fmla="*/ 2147483647 w 679"/>
                <a:gd name="T37" fmla="*/ 2147483647 h 748"/>
                <a:gd name="T38" fmla="*/ 2147483647 w 679"/>
                <a:gd name="T39" fmla="*/ 2147483647 h 748"/>
                <a:gd name="T40" fmla="*/ 2147483647 w 679"/>
                <a:gd name="T41" fmla="*/ 2147483647 h 748"/>
                <a:gd name="T42" fmla="*/ 2147483647 w 679"/>
                <a:gd name="T43" fmla="*/ 2147483647 h 748"/>
                <a:gd name="T44" fmla="*/ 2147483647 w 679"/>
                <a:gd name="T45" fmla="*/ 2147483647 h 748"/>
                <a:gd name="T46" fmla="*/ 2147483647 w 679"/>
                <a:gd name="T47" fmla="*/ 2147483647 h 748"/>
                <a:gd name="T48" fmla="*/ 2147483647 w 679"/>
                <a:gd name="T49" fmla="*/ 2147483647 h 748"/>
                <a:gd name="T50" fmla="*/ 2147483647 w 679"/>
                <a:gd name="T51" fmla="*/ 2147483647 h 748"/>
                <a:gd name="T52" fmla="*/ 2147483647 w 679"/>
                <a:gd name="T53" fmla="*/ 2147483647 h 748"/>
                <a:gd name="T54" fmla="*/ 2147483647 w 679"/>
                <a:gd name="T55" fmla="*/ 2147483647 h 748"/>
                <a:gd name="T56" fmla="*/ 2147483647 w 679"/>
                <a:gd name="T57" fmla="*/ 2147483647 h 748"/>
                <a:gd name="T58" fmla="*/ 2147483647 w 679"/>
                <a:gd name="T59" fmla="*/ 2147483647 h 748"/>
                <a:gd name="T60" fmla="*/ 2147483647 w 679"/>
                <a:gd name="T61" fmla="*/ 2147483647 h 748"/>
                <a:gd name="T62" fmla="*/ 2147483647 w 679"/>
                <a:gd name="T63" fmla="*/ 2147483647 h 748"/>
                <a:gd name="T64" fmla="*/ 2147483647 w 679"/>
                <a:gd name="T65" fmla="*/ 2147483647 h 748"/>
                <a:gd name="T66" fmla="*/ 2147483647 w 679"/>
                <a:gd name="T67" fmla="*/ 2147483647 h 748"/>
                <a:gd name="T68" fmla="*/ 2147483647 w 679"/>
                <a:gd name="T69" fmla="*/ 2147483647 h 748"/>
                <a:gd name="T70" fmla="*/ 2147483647 w 679"/>
                <a:gd name="T71" fmla="*/ 2147483647 h 748"/>
                <a:gd name="T72" fmla="*/ 2147483647 w 679"/>
                <a:gd name="T73" fmla="*/ 2147483647 h 748"/>
                <a:gd name="T74" fmla="*/ 2147483647 w 679"/>
                <a:gd name="T75" fmla="*/ 2147483647 h 748"/>
                <a:gd name="T76" fmla="*/ 2147483647 w 679"/>
                <a:gd name="T77" fmla="*/ 2147483647 h 748"/>
                <a:gd name="T78" fmla="*/ 2147483647 w 679"/>
                <a:gd name="T79" fmla="*/ 2147483647 h 748"/>
                <a:gd name="T80" fmla="*/ 2147483647 w 679"/>
                <a:gd name="T81" fmla="*/ 2147483647 h 748"/>
                <a:gd name="T82" fmla="*/ 2147483647 w 679"/>
                <a:gd name="T83" fmla="*/ 2147483647 h 748"/>
                <a:gd name="T84" fmla="*/ 2147483647 w 679"/>
                <a:gd name="T85" fmla="*/ 2147483647 h 748"/>
                <a:gd name="T86" fmla="*/ 2147483647 w 679"/>
                <a:gd name="T87" fmla="*/ 2147483647 h 748"/>
                <a:gd name="T88" fmla="*/ 2147483647 w 679"/>
                <a:gd name="T89" fmla="*/ 2147483647 h 748"/>
                <a:gd name="T90" fmla="*/ 2147483647 w 679"/>
                <a:gd name="T91" fmla="*/ 2147483647 h 748"/>
                <a:gd name="T92" fmla="*/ 2147483647 w 679"/>
                <a:gd name="T93" fmla="*/ 0 h 748"/>
                <a:gd name="T94" fmla="*/ 2147483647 w 679"/>
                <a:gd name="T95" fmla="*/ 2147483647 h 748"/>
                <a:gd name="T96" fmla="*/ 2147483647 w 679"/>
                <a:gd name="T97" fmla="*/ 2147483647 h 748"/>
                <a:gd name="T98" fmla="*/ 2147483647 w 679"/>
                <a:gd name="T99" fmla="*/ 2147483647 h 748"/>
                <a:gd name="T100" fmla="*/ 2147483647 w 679"/>
                <a:gd name="T101" fmla="*/ 2147483647 h 748"/>
                <a:gd name="T102" fmla="*/ 2147483647 w 679"/>
                <a:gd name="T103" fmla="*/ 2147483647 h 748"/>
                <a:gd name="T104" fmla="*/ 2147483647 w 679"/>
                <a:gd name="T105" fmla="*/ 2147483647 h 748"/>
                <a:gd name="T106" fmla="*/ 2147483647 w 679"/>
                <a:gd name="T107" fmla="*/ 2147483647 h 748"/>
                <a:gd name="T108" fmla="*/ 2147483647 w 679"/>
                <a:gd name="T109" fmla="*/ 2147483647 h 7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9"/>
                <a:gd name="T166" fmla="*/ 0 h 748"/>
                <a:gd name="T167" fmla="*/ 679 w 679"/>
                <a:gd name="T168" fmla="*/ 748 h 7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9" h="748">
                  <a:moveTo>
                    <a:pt x="0" y="240"/>
                  </a:moveTo>
                  <a:lnTo>
                    <a:pt x="2" y="253"/>
                  </a:lnTo>
                  <a:lnTo>
                    <a:pt x="3" y="268"/>
                  </a:lnTo>
                  <a:lnTo>
                    <a:pt x="8" y="284"/>
                  </a:lnTo>
                  <a:lnTo>
                    <a:pt x="14" y="299"/>
                  </a:lnTo>
                  <a:lnTo>
                    <a:pt x="21" y="307"/>
                  </a:lnTo>
                  <a:lnTo>
                    <a:pt x="24" y="309"/>
                  </a:lnTo>
                  <a:lnTo>
                    <a:pt x="27" y="309"/>
                  </a:lnTo>
                  <a:lnTo>
                    <a:pt x="33" y="311"/>
                  </a:lnTo>
                  <a:lnTo>
                    <a:pt x="39" y="321"/>
                  </a:lnTo>
                  <a:lnTo>
                    <a:pt x="45" y="328"/>
                  </a:lnTo>
                  <a:lnTo>
                    <a:pt x="50" y="338"/>
                  </a:lnTo>
                  <a:lnTo>
                    <a:pt x="57" y="349"/>
                  </a:lnTo>
                  <a:lnTo>
                    <a:pt x="62" y="362"/>
                  </a:lnTo>
                  <a:lnTo>
                    <a:pt x="63" y="367"/>
                  </a:lnTo>
                  <a:lnTo>
                    <a:pt x="67" y="377"/>
                  </a:lnTo>
                  <a:lnTo>
                    <a:pt x="74" y="392"/>
                  </a:lnTo>
                  <a:lnTo>
                    <a:pt x="82" y="397"/>
                  </a:lnTo>
                  <a:lnTo>
                    <a:pt x="90" y="396"/>
                  </a:lnTo>
                  <a:lnTo>
                    <a:pt x="96" y="392"/>
                  </a:lnTo>
                  <a:lnTo>
                    <a:pt x="103" y="392"/>
                  </a:lnTo>
                  <a:lnTo>
                    <a:pt x="106" y="390"/>
                  </a:lnTo>
                  <a:lnTo>
                    <a:pt x="114" y="388"/>
                  </a:lnTo>
                  <a:lnTo>
                    <a:pt x="121" y="386"/>
                  </a:lnTo>
                  <a:lnTo>
                    <a:pt x="129" y="393"/>
                  </a:lnTo>
                  <a:lnTo>
                    <a:pt x="132" y="394"/>
                  </a:lnTo>
                  <a:lnTo>
                    <a:pt x="140" y="408"/>
                  </a:lnTo>
                  <a:lnTo>
                    <a:pt x="144" y="411"/>
                  </a:lnTo>
                  <a:lnTo>
                    <a:pt x="158" y="439"/>
                  </a:lnTo>
                  <a:lnTo>
                    <a:pt x="157" y="448"/>
                  </a:lnTo>
                  <a:lnTo>
                    <a:pt x="160" y="457"/>
                  </a:lnTo>
                  <a:lnTo>
                    <a:pt x="158" y="469"/>
                  </a:lnTo>
                  <a:lnTo>
                    <a:pt x="164" y="488"/>
                  </a:lnTo>
                  <a:lnTo>
                    <a:pt x="167" y="498"/>
                  </a:lnTo>
                  <a:lnTo>
                    <a:pt x="176" y="512"/>
                  </a:lnTo>
                  <a:lnTo>
                    <a:pt x="179" y="532"/>
                  </a:lnTo>
                  <a:lnTo>
                    <a:pt x="181" y="536"/>
                  </a:lnTo>
                  <a:lnTo>
                    <a:pt x="185" y="541"/>
                  </a:lnTo>
                  <a:lnTo>
                    <a:pt x="188" y="547"/>
                  </a:lnTo>
                  <a:lnTo>
                    <a:pt x="190" y="550"/>
                  </a:lnTo>
                  <a:lnTo>
                    <a:pt x="196" y="563"/>
                  </a:lnTo>
                  <a:lnTo>
                    <a:pt x="199" y="572"/>
                  </a:lnTo>
                  <a:lnTo>
                    <a:pt x="205" y="578"/>
                  </a:lnTo>
                  <a:lnTo>
                    <a:pt x="203" y="581"/>
                  </a:lnTo>
                  <a:lnTo>
                    <a:pt x="206" y="584"/>
                  </a:lnTo>
                  <a:lnTo>
                    <a:pt x="214" y="583"/>
                  </a:lnTo>
                  <a:lnTo>
                    <a:pt x="225" y="585"/>
                  </a:lnTo>
                  <a:lnTo>
                    <a:pt x="231" y="594"/>
                  </a:lnTo>
                  <a:lnTo>
                    <a:pt x="231" y="603"/>
                  </a:lnTo>
                  <a:lnTo>
                    <a:pt x="229" y="619"/>
                  </a:lnTo>
                  <a:lnTo>
                    <a:pt x="231" y="622"/>
                  </a:lnTo>
                  <a:lnTo>
                    <a:pt x="280" y="631"/>
                  </a:lnTo>
                  <a:lnTo>
                    <a:pt x="279" y="637"/>
                  </a:lnTo>
                  <a:lnTo>
                    <a:pt x="281" y="640"/>
                  </a:lnTo>
                  <a:lnTo>
                    <a:pt x="292" y="664"/>
                  </a:lnTo>
                  <a:lnTo>
                    <a:pt x="284" y="672"/>
                  </a:lnTo>
                  <a:lnTo>
                    <a:pt x="281" y="677"/>
                  </a:lnTo>
                  <a:lnTo>
                    <a:pt x="281" y="682"/>
                  </a:lnTo>
                  <a:lnTo>
                    <a:pt x="285" y="684"/>
                  </a:lnTo>
                  <a:lnTo>
                    <a:pt x="295" y="685"/>
                  </a:lnTo>
                  <a:lnTo>
                    <a:pt x="300" y="684"/>
                  </a:lnTo>
                  <a:lnTo>
                    <a:pt x="305" y="680"/>
                  </a:lnTo>
                  <a:lnTo>
                    <a:pt x="316" y="674"/>
                  </a:lnTo>
                  <a:lnTo>
                    <a:pt x="327" y="672"/>
                  </a:lnTo>
                  <a:lnTo>
                    <a:pt x="336" y="674"/>
                  </a:lnTo>
                  <a:lnTo>
                    <a:pt x="343" y="681"/>
                  </a:lnTo>
                  <a:lnTo>
                    <a:pt x="346" y="699"/>
                  </a:lnTo>
                  <a:lnTo>
                    <a:pt x="351" y="705"/>
                  </a:lnTo>
                  <a:lnTo>
                    <a:pt x="358" y="708"/>
                  </a:lnTo>
                  <a:lnTo>
                    <a:pt x="368" y="712"/>
                  </a:lnTo>
                  <a:lnTo>
                    <a:pt x="380" y="711"/>
                  </a:lnTo>
                  <a:lnTo>
                    <a:pt x="381" y="711"/>
                  </a:lnTo>
                  <a:lnTo>
                    <a:pt x="384" y="711"/>
                  </a:lnTo>
                  <a:lnTo>
                    <a:pt x="388" y="710"/>
                  </a:lnTo>
                  <a:lnTo>
                    <a:pt x="395" y="747"/>
                  </a:lnTo>
                  <a:lnTo>
                    <a:pt x="411" y="717"/>
                  </a:lnTo>
                  <a:lnTo>
                    <a:pt x="409" y="699"/>
                  </a:lnTo>
                  <a:lnTo>
                    <a:pt x="407" y="684"/>
                  </a:lnTo>
                  <a:lnTo>
                    <a:pt x="412" y="602"/>
                  </a:lnTo>
                  <a:lnTo>
                    <a:pt x="420" y="593"/>
                  </a:lnTo>
                  <a:lnTo>
                    <a:pt x="421" y="587"/>
                  </a:lnTo>
                  <a:lnTo>
                    <a:pt x="420" y="567"/>
                  </a:lnTo>
                  <a:lnTo>
                    <a:pt x="427" y="546"/>
                  </a:lnTo>
                  <a:lnTo>
                    <a:pt x="430" y="542"/>
                  </a:lnTo>
                  <a:lnTo>
                    <a:pt x="444" y="536"/>
                  </a:lnTo>
                  <a:lnTo>
                    <a:pt x="445" y="528"/>
                  </a:lnTo>
                  <a:lnTo>
                    <a:pt x="449" y="523"/>
                  </a:lnTo>
                  <a:lnTo>
                    <a:pt x="465" y="522"/>
                  </a:lnTo>
                  <a:lnTo>
                    <a:pt x="467" y="520"/>
                  </a:lnTo>
                  <a:lnTo>
                    <a:pt x="461" y="512"/>
                  </a:lnTo>
                  <a:lnTo>
                    <a:pt x="464" y="499"/>
                  </a:lnTo>
                  <a:lnTo>
                    <a:pt x="461" y="486"/>
                  </a:lnTo>
                  <a:lnTo>
                    <a:pt x="468" y="464"/>
                  </a:lnTo>
                  <a:lnTo>
                    <a:pt x="472" y="458"/>
                  </a:lnTo>
                  <a:lnTo>
                    <a:pt x="489" y="451"/>
                  </a:lnTo>
                  <a:lnTo>
                    <a:pt x="493" y="451"/>
                  </a:lnTo>
                  <a:lnTo>
                    <a:pt x="502" y="437"/>
                  </a:lnTo>
                  <a:lnTo>
                    <a:pt x="504" y="432"/>
                  </a:lnTo>
                  <a:lnTo>
                    <a:pt x="522" y="419"/>
                  </a:lnTo>
                  <a:lnTo>
                    <a:pt x="526" y="415"/>
                  </a:lnTo>
                  <a:lnTo>
                    <a:pt x="527" y="405"/>
                  </a:lnTo>
                  <a:lnTo>
                    <a:pt x="530" y="400"/>
                  </a:lnTo>
                  <a:lnTo>
                    <a:pt x="546" y="398"/>
                  </a:lnTo>
                  <a:lnTo>
                    <a:pt x="561" y="400"/>
                  </a:lnTo>
                  <a:lnTo>
                    <a:pt x="576" y="401"/>
                  </a:lnTo>
                  <a:lnTo>
                    <a:pt x="591" y="406"/>
                  </a:lnTo>
                  <a:lnTo>
                    <a:pt x="614" y="406"/>
                  </a:lnTo>
                  <a:lnTo>
                    <a:pt x="624" y="411"/>
                  </a:lnTo>
                  <a:lnTo>
                    <a:pt x="632" y="407"/>
                  </a:lnTo>
                  <a:lnTo>
                    <a:pt x="641" y="405"/>
                  </a:lnTo>
                  <a:lnTo>
                    <a:pt x="651" y="405"/>
                  </a:lnTo>
                  <a:lnTo>
                    <a:pt x="663" y="403"/>
                  </a:lnTo>
                  <a:lnTo>
                    <a:pt x="671" y="405"/>
                  </a:lnTo>
                  <a:lnTo>
                    <a:pt x="676" y="401"/>
                  </a:lnTo>
                  <a:lnTo>
                    <a:pt x="678" y="379"/>
                  </a:lnTo>
                  <a:lnTo>
                    <a:pt x="675" y="350"/>
                  </a:lnTo>
                  <a:lnTo>
                    <a:pt x="665" y="328"/>
                  </a:lnTo>
                  <a:lnTo>
                    <a:pt x="656" y="318"/>
                  </a:lnTo>
                  <a:lnTo>
                    <a:pt x="647" y="300"/>
                  </a:lnTo>
                  <a:lnTo>
                    <a:pt x="641" y="290"/>
                  </a:lnTo>
                  <a:lnTo>
                    <a:pt x="635" y="304"/>
                  </a:lnTo>
                  <a:lnTo>
                    <a:pt x="635" y="309"/>
                  </a:lnTo>
                  <a:lnTo>
                    <a:pt x="631" y="321"/>
                  </a:lnTo>
                  <a:lnTo>
                    <a:pt x="624" y="335"/>
                  </a:lnTo>
                  <a:lnTo>
                    <a:pt x="617" y="346"/>
                  </a:lnTo>
                  <a:lnTo>
                    <a:pt x="613" y="340"/>
                  </a:lnTo>
                  <a:lnTo>
                    <a:pt x="607" y="339"/>
                  </a:lnTo>
                  <a:lnTo>
                    <a:pt x="596" y="334"/>
                  </a:lnTo>
                  <a:lnTo>
                    <a:pt x="586" y="336"/>
                  </a:lnTo>
                  <a:lnTo>
                    <a:pt x="568" y="337"/>
                  </a:lnTo>
                  <a:lnTo>
                    <a:pt x="564" y="337"/>
                  </a:lnTo>
                  <a:lnTo>
                    <a:pt x="562" y="334"/>
                  </a:lnTo>
                  <a:lnTo>
                    <a:pt x="553" y="324"/>
                  </a:lnTo>
                  <a:lnTo>
                    <a:pt x="546" y="306"/>
                  </a:lnTo>
                  <a:lnTo>
                    <a:pt x="542" y="301"/>
                  </a:lnTo>
                  <a:lnTo>
                    <a:pt x="538" y="292"/>
                  </a:lnTo>
                  <a:lnTo>
                    <a:pt x="531" y="287"/>
                  </a:lnTo>
                  <a:lnTo>
                    <a:pt x="525" y="277"/>
                  </a:lnTo>
                  <a:lnTo>
                    <a:pt x="520" y="272"/>
                  </a:lnTo>
                  <a:lnTo>
                    <a:pt x="518" y="268"/>
                  </a:lnTo>
                  <a:lnTo>
                    <a:pt x="518" y="262"/>
                  </a:lnTo>
                  <a:lnTo>
                    <a:pt x="520" y="256"/>
                  </a:lnTo>
                  <a:lnTo>
                    <a:pt x="525" y="251"/>
                  </a:lnTo>
                  <a:lnTo>
                    <a:pt x="533" y="251"/>
                  </a:lnTo>
                  <a:lnTo>
                    <a:pt x="536" y="250"/>
                  </a:lnTo>
                  <a:lnTo>
                    <a:pt x="536" y="245"/>
                  </a:lnTo>
                  <a:lnTo>
                    <a:pt x="528" y="229"/>
                  </a:lnTo>
                  <a:lnTo>
                    <a:pt x="525" y="228"/>
                  </a:lnTo>
                  <a:lnTo>
                    <a:pt x="524" y="225"/>
                  </a:lnTo>
                  <a:lnTo>
                    <a:pt x="524" y="220"/>
                  </a:lnTo>
                  <a:lnTo>
                    <a:pt x="535" y="195"/>
                  </a:lnTo>
                  <a:lnTo>
                    <a:pt x="540" y="187"/>
                  </a:lnTo>
                  <a:lnTo>
                    <a:pt x="546" y="177"/>
                  </a:lnTo>
                  <a:lnTo>
                    <a:pt x="543" y="167"/>
                  </a:lnTo>
                  <a:lnTo>
                    <a:pt x="543" y="156"/>
                  </a:lnTo>
                  <a:lnTo>
                    <a:pt x="542" y="133"/>
                  </a:lnTo>
                  <a:lnTo>
                    <a:pt x="552" y="107"/>
                  </a:lnTo>
                  <a:lnTo>
                    <a:pt x="553" y="95"/>
                  </a:lnTo>
                  <a:lnTo>
                    <a:pt x="531" y="63"/>
                  </a:lnTo>
                  <a:lnTo>
                    <a:pt x="523" y="50"/>
                  </a:lnTo>
                  <a:lnTo>
                    <a:pt x="511" y="40"/>
                  </a:lnTo>
                  <a:lnTo>
                    <a:pt x="470" y="33"/>
                  </a:lnTo>
                  <a:lnTo>
                    <a:pt x="461" y="28"/>
                  </a:lnTo>
                  <a:lnTo>
                    <a:pt x="432" y="29"/>
                  </a:lnTo>
                  <a:lnTo>
                    <a:pt x="414" y="43"/>
                  </a:lnTo>
                  <a:lnTo>
                    <a:pt x="405" y="59"/>
                  </a:lnTo>
                  <a:lnTo>
                    <a:pt x="386" y="86"/>
                  </a:lnTo>
                  <a:lnTo>
                    <a:pt x="370" y="84"/>
                  </a:lnTo>
                  <a:lnTo>
                    <a:pt x="363" y="71"/>
                  </a:lnTo>
                  <a:lnTo>
                    <a:pt x="361" y="69"/>
                  </a:lnTo>
                  <a:lnTo>
                    <a:pt x="336" y="61"/>
                  </a:lnTo>
                  <a:lnTo>
                    <a:pt x="331" y="62"/>
                  </a:lnTo>
                  <a:lnTo>
                    <a:pt x="313" y="70"/>
                  </a:lnTo>
                  <a:lnTo>
                    <a:pt x="303" y="62"/>
                  </a:lnTo>
                  <a:lnTo>
                    <a:pt x="298" y="59"/>
                  </a:lnTo>
                  <a:lnTo>
                    <a:pt x="288" y="59"/>
                  </a:lnTo>
                  <a:lnTo>
                    <a:pt x="282" y="62"/>
                  </a:lnTo>
                  <a:lnTo>
                    <a:pt x="279" y="68"/>
                  </a:lnTo>
                  <a:lnTo>
                    <a:pt x="275" y="70"/>
                  </a:lnTo>
                  <a:lnTo>
                    <a:pt x="259" y="65"/>
                  </a:lnTo>
                  <a:lnTo>
                    <a:pt x="250" y="58"/>
                  </a:lnTo>
                  <a:lnTo>
                    <a:pt x="227" y="35"/>
                  </a:lnTo>
                  <a:lnTo>
                    <a:pt x="222" y="31"/>
                  </a:lnTo>
                  <a:lnTo>
                    <a:pt x="212" y="30"/>
                  </a:lnTo>
                  <a:lnTo>
                    <a:pt x="195" y="21"/>
                  </a:lnTo>
                  <a:lnTo>
                    <a:pt x="191" y="18"/>
                  </a:lnTo>
                  <a:lnTo>
                    <a:pt x="179" y="2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5" y="4"/>
                  </a:lnTo>
                  <a:lnTo>
                    <a:pt x="161" y="14"/>
                  </a:lnTo>
                  <a:lnTo>
                    <a:pt x="154" y="14"/>
                  </a:lnTo>
                  <a:lnTo>
                    <a:pt x="152" y="9"/>
                  </a:lnTo>
                  <a:lnTo>
                    <a:pt x="145" y="18"/>
                  </a:lnTo>
                  <a:lnTo>
                    <a:pt x="135" y="30"/>
                  </a:lnTo>
                  <a:lnTo>
                    <a:pt x="138" y="53"/>
                  </a:lnTo>
                  <a:lnTo>
                    <a:pt x="136" y="63"/>
                  </a:lnTo>
                  <a:lnTo>
                    <a:pt x="128" y="66"/>
                  </a:lnTo>
                  <a:lnTo>
                    <a:pt x="115" y="68"/>
                  </a:lnTo>
                  <a:lnTo>
                    <a:pt x="109" y="68"/>
                  </a:lnTo>
                  <a:lnTo>
                    <a:pt x="104" y="68"/>
                  </a:lnTo>
                  <a:lnTo>
                    <a:pt x="101" y="71"/>
                  </a:lnTo>
                  <a:lnTo>
                    <a:pt x="102" y="78"/>
                  </a:lnTo>
                  <a:lnTo>
                    <a:pt x="106" y="96"/>
                  </a:lnTo>
                  <a:lnTo>
                    <a:pt x="106" y="103"/>
                  </a:lnTo>
                  <a:lnTo>
                    <a:pt x="103" y="109"/>
                  </a:lnTo>
                  <a:lnTo>
                    <a:pt x="93" y="117"/>
                  </a:lnTo>
                  <a:lnTo>
                    <a:pt x="90" y="123"/>
                  </a:lnTo>
                  <a:lnTo>
                    <a:pt x="87" y="167"/>
                  </a:lnTo>
                  <a:lnTo>
                    <a:pt x="74" y="175"/>
                  </a:lnTo>
                  <a:lnTo>
                    <a:pt x="54" y="180"/>
                  </a:lnTo>
                  <a:lnTo>
                    <a:pt x="47" y="179"/>
                  </a:lnTo>
                  <a:lnTo>
                    <a:pt x="41" y="177"/>
                  </a:lnTo>
                  <a:lnTo>
                    <a:pt x="31" y="179"/>
                  </a:lnTo>
                  <a:lnTo>
                    <a:pt x="8" y="176"/>
                  </a:lnTo>
                  <a:lnTo>
                    <a:pt x="7" y="184"/>
                  </a:lnTo>
                  <a:lnTo>
                    <a:pt x="8" y="195"/>
                  </a:lnTo>
                  <a:lnTo>
                    <a:pt x="6" y="209"/>
                  </a:lnTo>
                  <a:lnTo>
                    <a:pt x="4" y="216"/>
                  </a:lnTo>
                  <a:lnTo>
                    <a:pt x="1" y="225"/>
                  </a:lnTo>
                  <a:lnTo>
                    <a:pt x="0" y="24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0E0895D0-ECF3-CC08-0C42-1E6E81A20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889" y="1388533"/>
              <a:ext cx="917448" cy="1260802"/>
            </a:xfrm>
            <a:custGeom>
              <a:avLst/>
              <a:gdLst>
                <a:gd name="T0" fmla="*/ 2147483647 w 540"/>
                <a:gd name="T1" fmla="*/ 2147483647 h 785"/>
                <a:gd name="T2" fmla="*/ 2147483647 w 540"/>
                <a:gd name="T3" fmla="*/ 2147483647 h 785"/>
                <a:gd name="T4" fmla="*/ 2147483647 w 540"/>
                <a:gd name="T5" fmla="*/ 2147483647 h 785"/>
                <a:gd name="T6" fmla="*/ 2147483647 w 540"/>
                <a:gd name="T7" fmla="*/ 2147483647 h 785"/>
                <a:gd name="T8" fmla="*/ 2147483647 w 540"/>
                <a:gd name="T9" fmla="*/ 2147483647 h 785"/>
                <a:gd name="T10" fmla="*/ 2147483647 w 540"/>
                <a:gd name="T11" fmla="*/ 2147483647 h 785"/>
                <a:gd name="T12" fmla="*/ 2147483647 w 540"/>
                <a:gd name="T13" fmla="*/ 2147483647 h 785"/>
                <a:gd name="T14" fmla="*/ 2147483647 w 540"/>
                <a:gd name="T15" fmla="*/ 2147483647 h 785"/>
                <a:gd name="T16" fmla="*/ 2147483647 w 540"/>
                <a:gd name="T17" fmla="*/ 2147483647 h 785"/>
                <a:gd name="T18" fmla="*/ 2147483647 w 540"/>
                <a:gd name="T19" fmla="*/ 2147483647 h 785"/>
                <a:gd name="T20" fmla="*/ 2147483647 w 540"/>
                <a:gd name="T21" fmla="*/ 2147483647 h 785"/>
                <a:gd name="T22" fmla="*/ 2147483647 w 540"/>
                <a:gd name="T23" fmla="*/ 2147483647 h 785"/>
                <a:gd name="T24" fmla="*/ 2147483647 w 540"/>
                <a:gd name="T25" fmla="*/ 2147483647 h 785"/>
                <a:gd name="T26" fmla="*/ 2147483647 w 540"/>
                <a:gd name="T27" fmla="*/ 2147483647 h 785"/>
                <a:gd name="T28" fmla="*/ 2147483647 w 540"/>
                <a:gd name="T29" fmla="*/ 2147483647 h 785"/>
                <a:gd name="T30" fmla="*/ 2147483647 w 540"/>
                <a:gd name="T31" fmla="*/ 2147483647 h 785"/>
                <a:gd name="T32" fmla="*/ 2147483647 w 540"/>
                <a:gd name="T33" fmla="*/ 2147483647 h 785"/>
                <a:gd name="T34" fmla="*/ 2147483647 w 540"/>
                <a:gd name="T35" fmla="*/ 2147483647 h 785"/>
                <a:gd name="T36" fmla="*/ 2147483647 w 540"/>
                <a:gd name="T37" fmla="*/ 2147483647 h 785"/>
                <a:gd name="T38" fmla="*/ 2147483647 w 540"/>
                <a:gd name="T39" fmla="*/ 2147483647 h 785"/>
                <a:gd name="T40" fmla="*/ 2147483647 w 540"/>
                <a:gd name="T41" fmla="*/ 2147483647 h 785"/>
                <a:gd name="T42" fmla="*/ 2147483647 w 540"/>
                <a:gd name="T43" fmla="*/ 2147483647 h 785"/>
                <a:gd name="T44" fmla="*/ 2147483647 w 540"/>
                <a:gd name="T45" fmla="*/ 2147483647 h 785"/>
                <a:gd name="T46" fmla="*/ 2147483647 w 540"/>
                <a:gd name="T47" fmla="*/ 2147483647 h 785"/>
                <a:gd name="T48" fmla="*/ 2147483647 w 540"/>
                <a:gd name="T49" fmla="*/ 2147483647 h 785"/>
                <a:gd name="T50" fmla="*/ 2147483647 w 540"/>
                <a:gd name="T51" fmla="*/ 2147483647 h 785"/>
                <a:gd name="T52" fmla="*/ 2147483647 w 540"/>
                <a:gd name="T53" fmla="*/ 2147483647 h 785"/>
                <a:gd name="T54" fmla="*/ 2147483647 w 540"/>
                <a:gd name="T55" fmla="*/ 2147483647 h 785"/>
                <a:gd name="T56" fmla="*/ 2147483647 w 540"/>
                <a:gd name="T57" fmla="*/ 2147483647 h 785"/>
                <a:gd name="T58" fmla="*/ 2147483647 w 540"/>
                <a:gd name="T59" fmla="*/ 2147483647 h 785"/>
                <a:gd name="T60" fmla="*/ 2147483647 w 540"/>
                <a:gd name="T61" fmla="*/ 2147483647 h 785"/>
                <a:gd name="T62" fmla="*/ 2147483647 w 540"/>
                <a:gd name="T63" fmla="*/ 2147483647 h 785"/>
                <a:gd name="T64" fmla="*/ 2147483647 w 540"/>
                <a:gd name="T65" fmla="*/ 2147483647 h 785"/>
                <a:gd name="T66" fmla="*/ 2147483647 w 540"/>
                <a:gd name="T67" fmla="*/ 2147483647 h 785"/>
                <a:gd name="T68" fmla="*/ 2147483647 w 540"/>
                <a:gd name="T69" fmla="*/ 2147483647 h 785"/>
                <a:gd name="T70" fmla="*/ 2147483647 w 540"/>
                <a:gd name="T71" fmla="*/ 2147483647 h 785"/>
                <a:gd name="T72" fmla="*/ 2147483647 w 540"/>
                <a:gd name="T73" fmla="*/ 2147483647 h 785"/>
                <a:gd name="T74" fmla="*/ 2147483647 w 540"/>
                <a:gd name="T75" fmla="*/ 2147483647 h 785"/>
                <a:gd name="T76" fmla="*/ 2147483647 w 540"/>
                <a:gd name="T77" fmla="*/ 2147483647 h 785"/>
                <a:gd name="T78" fmla="*/ 2147483647 w 540"/>
                <a:gd name="T79" fmla="*/ 2147483647 h 785"/>
                <a:gd name="T80" fmla="*/ 2147483647 w 540"/>
                <a:gd name="T81" fmla="*/ 2147483647 h 785"/>
                <a:gd name="T82" fmla="*/ 2147483647 w 540"/>
                <a:gd name="T83" fmla="*/ 2147483647 h 785"/>
                <a:gd name="T84" fmla="*/ 2147483647 w 540"/>
                <a:gd name="T85" fmla="*/ 2147483647 h 785"/>
                <a:gd name="T86" fmla="*/ 2147483647 w 540"/>
                <a:gd name="T87" fmla="*/ 2147483647 h 785"/>
                <a:gd name="T88" fmla="*/ 2147483647 w 540"/>
                <a:gd name="T89" fmla="*/ 2147483647 h 7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0"/>
                <a:gd name="T136" fmla="*/ 0 h 785"/>
                <a:gd name="T137" fmla="*/ 540 w 540"/>
                <a:gd name="T138" fmla="*/ 785 h 7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0" h="785">
                  <a:moveTo>
                    <a:pt x="16" y="16"/>
                  </a:moveTo>
                  <a:lnTo>
                    <a:pt x="0" y="0"/>
                  </a:lnTo>
                  <a:lnTo>
                    <a:pt x="141" y="2"/>
                  </a:lnTo>
                  <a:lnTo>
                    <a:pt x="326" y="5"/>
                  </a:lnTo>
                  <a:lnTo>
                    <a:pt x="330" y="5"/>
                  </a:lnTo>
                  <a:lnTo>
                    <a:pt x="316" y="26"/>
                  </a:lnTo>
                  <a:lnTo>
                    <a:pt x="296" y="45"/>
                  </a:lnTo>
                  <a:lnTo>
                    <a:pt x="282" y="65"/>
                  </a:lnTo>
                  <a:lnTo>
                    <a:pt x="280" y="83"/>
                  </a:lnTo>
                  <a:lnTo>
                    <a:pt x="277" y="81"/>
                  </a:lnTo>
                  <a:lnTo>
                    <a:pt x="272" y="84"/>
                  </a:lnTo>
                  <a:lnTo>
                    <a:pt x="273" y="113"/>
                  </a:lnTo>
                  <a:lnTo>
                    <a:pt x="271" y="119"/>
                  </a:lnTo>
                  <a:lnTo>
                    <a:pt x="266" y="119"/>
                  </a:lnTo>
                  <a:lnTo>
                    <a:pt x="272" y="129"/>
                  </a:lnTo>
                  <a:lnTo>
                    <a:pt x="278" y="131"/>
                  </a:lnTo>
                  <a:lnTo>
                    <a:pt x="291" y="147"/>
                  </a:lnTo>
                  <a:lnTo>
                    <a:pt x="294" y="153"/>
                  </a:lnTo>
                  <a:lnTo>
                    <a:pt x="294" y="162"/>
                  </a:lnTo>
                  <a:lnTo>
                    <a:pt x="297" y="169"/>
                  </a:lnTo>
                  <a:lnTo>
                    <a:pt x="297" y="178"/>
                  </a:lnTo>
                  <a:lnTo>
                    <a:pt x="292" y="181"/>
                  </a:lnTo>
                  <a:lnTo>
                    <a:pt x="288" y="188"/>
                  </a:lnTo>
                  <a:lnTo>
                    <a:pt x="288" y="200"/>
                  </a:lnTo>
                  <a:lnTo>
                    <a:pt x="285" y="209"/>
                  </a:lnTo>
                  <a:lnTo>
                    <a:pt x="281" y="246"/>
                  </a:lnTo>
                  <a:lnTo>
                    <a:pt x="283" y="259"/>
                  </a:lnTo>
                  <a:lnTo>
                    <a:pt x="288" y="268"/>
                  </a:lnTo>
                  <a:lnTo>
                    <a:pt x="288" y="280"/>
                  </a:lnTo>
                  <a:lnTo>
                    <a:pt x="300" y="291"/>
                  </a:lnTo>
                  <a:lnTo>
                    <a:pt x="303" y="345"/>
                  </a:lnTo>
                  <a:lnTo>
                    <a:pt x="307" y="366"/>
                  </a:lnTo>
                  <a:lnTo>
                    <a:pt x="307" y="387"/>
                  </a:lnTo>
                  <a:lnTo>
                    <a:pt x="302" y="416"/>
                  </a:lnTo>
                  <a:lnTo>
                    <a:pt x="310" y="434"/>
                  </a:lnTo>
                  <a:lnTo>
                    <a:pt x="321" y="447"/>
                  </a:lnTo>
                  <a:lnTo>
                    <a:pt x="333" y="459"/>
                  </a:lnTo>
                  <a:lnTo>
                    <a:pt x="332" y="479"/>
                  </a:lnTo>
                  <a:lnTo>
                    <a:pt x="339" y="487"/>
                  </a:lnTo>
                  <a:lnTo>
                    <a:pt x="347" y="478"/>
                  </a:lnTo>
                  <a:lnTo>
                    <a:pt x="356" y="485"/>
                  </a:lnTo>
                  <a:lnTo>
                    <a:pt x="366" y="499"/>
                  </a:lnTo>
                  <a:lnTo>
                    <a:pt x="403" y="541"/>
                  </a:lnTo>
                  <a:lnTo>
                    <a:pt x="416" y="556"/>
                  </a:lnTo>
                  <a:lnTo>
                    <a:pt x="425" y="583"/>
                  </a:lnTo>
                  <a:lnTo>
                    <a:pt x="434" y="592"/>
                  </a:lnTo>
                  <a:lnTo>
                    <a:pt x="437" y="606"/>
                  </a:lnTo>
                  <a:lnTo>
                    <a:pt x="438" y="618"/>
                  </a:lnTo>
                  <a:lnTo>
                    <a:pt x="444" y="634"/>
                  </a:lnTo>
                  <a:lnTo>
                    <a:pt x="447" y="623"/>
                  </a:lnTo>
                  <a:lnTo>
                    <a:pt x="455" y="626"/>
                  </a:lnTo>
                  <a:lnTo>
                    <a:pt x="461" y="652"/>
                  </a:lnTo>
                  <a:lnTo>
                    <a:pt x="470" y="646"/>
                  </a:lnTo>
                  <a:lnTo>
                    <a:pt x="480" y="651"/>
                  </a:lnTo>
                  <a:lnTo>
                    <a:pt x="490" y="682"/>
                  </a:lnTo>
                  <a:lnTo>
                    <a:pt x="494" y="704"/>
                  </a:lnTo>
                  <a:lnTo>
                    <a:pt x="509" y="711"/>
                  </a:lnTo>
                  <a:lnTo>
                    <a:pt x="521" y="710"/>
                  </a:lnTo>
                  <a:lnTo>
                    <a:pt x="524" y="717"/>
                  </a:lnTo>
                  <a:lnTo>
                    <a:pt x="519" y="738"/>
                  </a:lnTo>
                  <a:lnTo>
                    <a:pt x="526" y="748"/>
                  </a:lnTo>
                  <a:lnTo>
                    <a:pt x="529" y="756"/>
                  </a:lnTo>
                  <a:lnTo>
                    <a:pt x="530" y="775"/>
                  </a:lnTo>
                  <a:lnTo>
                    <a:pt x="539" y="784"/>
                  </a:lnTo>
                  <a:lnTo>
                    <a:pt x="525" y="782"/>
                  </a:lnTo>
                  <a:lnTo>
                    <a:pt x="482" y="780"/>
                  </a:lnTo>
                  <a:lnTo>
                    <a:pt x="378" y="772"/>
                  </a:lnTo>
                  <a:lnTo>
                    <a:pt x="341" y="764"/>
                  </a:lnTo>
                  <a:lnTo>
                    <a:pt x="343" y="759"/>
                  </a:lnTo>
                  <a:lnTo>
                    <a:pt x="348" y="759"/>
                  </a:lnTo>
                  <a:lnTo>
                    <a:pt x="353" y="750"/>
                  </a:lnTo>
                  <a:lnTo>
                    <a:pt x="357" y="744"/>
                  </a:lnTo>
                  <a:lnTo>
                    <a:pt x="353" y="732"/>
                  </a:lnTo>
                  <a:lnTo>
                    <a:pt x="345" y="726"/>
                  </a:lnTo>
                  <a:lnTo>
                    <a:pt x="350" y="720"/>
                  </a:lnTo>
                  <a:lnTo>
                    <a:pt x="359" y="705"/>
                  </a:lnTo>
                  <a:lnTo>
                    <a:pt x="365" y="694"/>
                  </a:lnTo>
                  <a:lnTo>
                    <a:pt x="357" y="676"/>
                  </a:lnTo>
                  <a:lnTo>
                    <a:pt x="356" y="663"/>
                  </a:lnTo>
                  <a:lnTo>
                    <a:pt x="344" y="661"/>
                  </a:lnTo>
                  <a:lnTo>
                    <a:pt x="336" y="647"/>
                  </a:lnTo>
                  <a:lnTo>
                    <a:pt x="329" y="636"/>
                  </a:lnTo>
                  <a:lnTo>
                    <a:pt x="324" y="623"/>
                  </a:lnTo>
                  <a:lnTo>
                    <a:pt x="314" y="613"/>
                  </a:lnTo>
                  <a:lnTo>
                    <a:pt x="304" y="616"/>
                  </a:lnTo>
                  <a:lnTo>
                    <a:pt x="300" y="608"/>
                  </a:lnTo>
                  <a:lnTo>
                    <a:pt x="297" y="595"/>
                  </a:lnTo>
                  <a:lnTo>
                    <a:pt x="290" y="586"/>
                  </a:lnTo>
                  <a:lnTo>
                    <a:pt x="285" y="577"/>
                  </a:lnTo>
                  <a:lnTo>
                    <a:pt x="277" y="571"/>
                  </a:lnTo>
                  <a:lnTo>
                    <a:pt x="267" y="555"/>
                  </a:lnTo>
                  <a:lnTo>
                    <a:pt x="258" y="544"/>
                  </a:lnTo>
                  <a:lnTo>
                    <a:pt x="247" y="534"/>
                  </a:lnTo>
                  <a:lnTo>
                    <a:pt x="226" y="525"/>
                  </a:lnTo>
                  <a:lnTo>
                    <a:pt x="221" y="514"/>
                  </a:lnTo>
                  <a:lnTo>
                    <a:pt x="209" y="507"/>
                  </a:lnTo>
                  <a:lnTo>
                    <a:pt x="199" y="496"/>
                  </a:lnTo>
                  <a:lnTo>
                    <a:pt x="186" y="492"/>
                  </a:lnTo>
                  <a:lnTo>
                    <a:pt x="182" y="485"/>
                  </a:lnTo>
                  <a:lnTo>
                    <a:pt x="171" y="478"/>
                  </a:lnTo>
                  <a:lnTo>
                    <a:pt x="161" y="466"/>
                  </a:lnTo>
                  <a:lnTo>
                    <a:pt x="163" y="438"/>
                  </a:lnTo>
                  <a:lnTo>
                    <a:pt x="154" y="431"/>
                  </a:lnTo>
                  <a:lnTo>
                    <a:pt x="155" y="398"/>
                  </a:lnTo>
                  <a:lnTo>
                    <a:pt x="152" y="372"/>
                  </a:lnTo>
                  <a:lnTo>
                    <a:pt x="139" y="352"/>
                  </a:lnTo>
                  <a:lnTo>
                    <a:pt x="129" y="355"/>
                  </a:lnTo>
                  <a:lnTo>
                    <a:pt x="128" y="352"/>
                  </a:lnTo>
                  <a:lnTo>
                    <a:pt x="124" y="345"/>
                  </a:lnTo>
                  <a:lnTo>
                    <a:pt x="129" y="323"/>
                  </a:lnTo>
                  <a:lnTo>
                    <a:pt x="130" y="307"/>
                  </a:lnTo>
                  <a:lnTo>
                    <a:pt x="118" y="283"/>
                  </a:lnTo>
                  <a:lnTo>
                    <a:pt x="111" y="273"/>
                  </a:lnTo>
                  <a:lnTo>
                    <a:pt x="101" y="261"/>
                  </a:lnTo>
                  <a:lnTo>
                    <a:pt x="95" y="258"/>
                  </a:lnTo>
                  <a:lnTo>
                    <a:pt x="95" y="240"/>
                  </a:lnTo>
                  <a:lnTo>
                    <a:pt x="98" y="224"/>
                  </a:lnTo>
                  <a:lnTo>
                    <a:pt x="89" y="212"/>
                  </a:lnTo>
                  <a:lnTo>
                    <a:pt x="66" y="181"/>
                  </a:lnTo>
                  <a:lnTo>
                    <a:pt x="45" y="162"/>
                  </a:lnTo>
                  <a:lnTo>
                    <a:pt x="50" y="144"/>
                  </a:lnTo>
                  <a:lnTo>
                    <a:pt x="42" y="129"/>
                  </a:lnTo>
                  <a:lnTo>
                    <a:pt x="57" y="136"/>
                  </a:lnTo>
                  <a:lnTo>
                    <a:pt x="59" y="123"/>
                  </a:lnTo>
                  <a:lnTo>
                    <a:pt x="52" y="114"/>
                  </a:lnTo>
                  <a:lnTo>
                    <a:pt x="31" y="92"/>
                  </a:lnTo>
                  <a:lnTo>
                    <a:pt x="28" y="73"/>
                  </a:lnTo>
                  <a:lnTo>
                    <a:pt x="35" y="60"/>
                  </a:lnTo>
                  <a:lnTo>
                    <a:pt x="35" y="50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18" y="24"/>
                  </a:lnTo>
                  <a:lnTo>
                    <a:pt x="16" y="16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3675AA79-CDA7-93A2-2124-8E971B6C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353" y="2579005"/>
              <a:ext cx="1257963" cy="1425478"/>
            </a:xfrm>
            <a:custGeom>
              <a:avLst/>
              <a:gdLst>
                <a:gd name="T0" fmla="*/ 2147483647 w 741"/>
                <a:gd name="T1" fmla="*/ 2147483647 h 887"/>
                <a:gd name="T2" fmla="*/ 2147483647 w 741"/>
                <a:gd name="T3" fmla="*/ 2147483647 h 887"/>
                <a:gd name="T4" fmla="*/ 2147483647 w 741"/>
                <a:gd name="T5" fmla="*/ 2147483647 h 887"/>
                <a:gd name="T6" fmla="*/ 2147483647 w 741"/>
                <a:gd name="T7" fmla="*/ 0 h 887"/>
                <a:gd name="T8" fmla="*/ 2147483647 w 741"/>
                <a:gd name="T9" fmla="*/ 2147483647 h 887"/>
                <a:gd name="T10" fmla="*/ 2147483647 w 741"/>
                <a:gd name="T11" fmla="*/ 2147483647 h 887"/>
                <a:gd name="T12" fmla="*/ 2147483647 w 741"/>
                <a:gd name="T13" fmla="*/ 2147483647 h 887"/>
                <a:gd name="T14" fmla="*/ 2147483647 w 741"/>
                <a:gd name="T15" fmla="*/ 2147483647 h 887"/>
                <a:gd name="T16" fmla="*/ 2147483647 w 741"/>
                <a:gd name="T17" fmla="*/ 2147483647 h 887"/>
                <a:gd name="T18" fmla="*/ 2147483647 w 741"/>
                <a:gd name="T19" fmla="*/ 2147483647 h 887"/>
                <a:gd name="T20" fmla="*/ 2147483647 w 741"/>
                <a:gd name="T21" fmla="*/ 2147483647 h 887"/>
                <a:gd name="T22" fmla="*/ 2147483647 w 741"/>
                <a:gd name="T23" fmla="*/ 2147483647 h 887"/>
                <a:gd name="T24" fmla="*/ 2147483647 w 741"/>
                <a:gd name="T25" fmla="*/ 2147483647 h 887"/>
                <a:gd name="T26" fmla="*/ 2147483647 w 741"/>
                <a:gd name="T27" fmla="*/ 2147483647 h 887"/>
                <a:gd name="T28" fmla="*/ 2147483647 w 741"/>
                <a:gd name="T29" fmla="*/ 2147483647 h 887"/>
                <a:gd name="T30" fmla="*/ 2147483647 w 741"/>
                <a:gd name="T31" fmla="*/ 2147483647 h 887"/>
                <a:gd name="T32" fmla="*/ 2147483647 w 741"/>
                <a:gd name="T33" fmla="*/ 2147483647 h 887"/>
                <a:gd name="T34" fmla="*/ 2147483647 w 741"/>
                <a:gd name="T35" fmla="*/ 2147483647 h 887"/>
                <a:gd name="T36" fmla="*/ 2147483647 w 741"/>
                <a:gd name="T37" fmla="*/ 2147483647 h 887"/>
                <a:gd name="T38" fmla="*/ 2147483647 w 741"/>
                <a:gd name="T39" fmla="*/ 2147483647 h 887"/>
                <a:gd name="T40" fmla="*/ 2147483647 w 741"/>
                <a:gd name="T41" fmla="*/ 2147483647 h 887"/>
                <a:gd name="T42" fmla="*/ 2147483647 w 741"/>
                <a:gd name="T43" fmla="*/ 2147483647 h 887"/>
                <a:gd name="T44" fmla="*/ 2147483647 w 741"/>
                <a:gd name="T45" fmla="*/ 2147483647 h 887"/>
                <a:gd name="T46" fmla="*/ 2147483647 w 741"/>
                <a:gd name="T47" fmla="*/ 2147483647 h 887"/>
                <a:gd name="T48" fmla="*/ 2147483647 w 741"/>
                <a:gd name="T49" fmla="*/ 2147483647 h 887"/>
                <a:gd name="T50" fmla="*/ 2147483647 w 741"/>
                <a:gd name="T51" fmla="*/ 2147483647 h 887"/>
                <a:gd name="T52" fmla="*/ 2147483647 w 741"/>
                <a:gd name="T53" fmla="*/ 2147483647 h 887"/>
                <a:gd name="T54" fmla="*/ 2147483647 w 741"/>
                <a:gd name="T55" fmla="*/ 2147483647 h 887"/>
                <a:gd name="T56" fmla="*/ 2147483647 w 741"/>
                <a:gd name="T57" fmla="*/ 2147483647 h 887"/>
                <a:gd name="T58" fmla="*/ 2147483647 w 741"/>
                <a:gd name="T59" fmla="*/ 2147483647 h 887"/>
                <a:gd name="T60" fmla="*/ 2147483647 w 741"/>
                <a:gd name="T61" fmla="*/ 2147483647 h 887"/>
                <a:gd name="T62" fmla="*/ 2147483647 w 741"/>
                <a:gd name="T63" fmla="*/ 2147483647 h 887"/>
                <a:gd name="T64" fmla="*/ 2147483647 w 741"/>
                <a:gd name="T65" fmla="*/ 2147483647 h 887"/>
                <a:gd name="T66" fmla="*/ 2147483647 w 741"/>
                <a:gd name="T67" fmla="*/ 2147483647 h 887"/>
                <a:gd name="T68" fmla="*/ 2147483647 w 741"/>
                <a:gd name="T69" fmla="*/ 2147483647 h 887"/>
                <a:gd name="T70" fmla="*/ 2147483647 w 741"/>
                <a:gd name="T71" fmla="*/ 2147483647 h 887"/>
                <a:gd name="T72" fmla="*/ 2147483647 w 741"/>
                <a:gd name="T73" fmla="*/ 2147483647 h 887"/>
                <a:gd name="T74" fmla="*/ 2147483647 w 741"/>
                <a:gd name="T75" fmla="*/ 2147483647 h 887"/>
                <a:gd name="T76" fmla="*/ 2147483647 w 741"/>
                <a:gd name="T77" fmla="*/ 2147483647 h 887"/>
                <a:gd name="T78" fmla="*/ 2147483647 w 741"/>
                <a:gd name="T79" fmla="*/ 2147483647 h 887"/>
                <a:gd name="T80" fmla="*/ 2147483647 w 741"/>
                <a:gd name="T81" fmla="*/ 2147483647 h 887"/>
                <a:gd name="T82" fmla="*/ 2147483647 w 741"/>
                <a:gd name="T83" fmla="*/ 2147483647 h 887"/>
                <a:gd name="T84" fmla="*/ 2147483647 w 741"/>
                <a:gd name="T85" fmla="*/ 2147483647 h 887"/>
                <a:gd name="T86" fmla="*/ 2147483647 w 741"/>
                <a:gd name="T87" fmla="*/ 2147483647 h 887"/>
                <a:gd name="T88" fmla="*/ 2147483647 w 741"/>
                <a:gd name="T89" fmla="*/ 2147483647 h 887"/>
                <a:gd name="T90" fmla="*/ 2147483647 w 741"/>
                <a:gd name="T91" fmla="*/ 2147483647 h 887"/>
                <a:gd name="T92" fmla="*/ 2147483647 w 741"/>
                <a:gd name="T93" fmla="*/ 2147483647 h 887"/>
                <a:gd name="T94" fmla="*/ 2147483647 w 741"/>
                <a:gd name="T95" fmla="*/ 2147483647 h 887"/>
                <a:gd name="T96" fmla="*/ 2147483647 w 741"/>
                <a:gd name="T97" fmla="*/ 2147483647 h 887"/>
                <a:gd name="T98" fmla="*/ 2147483647 w 741"/>
                <a:gd name="T99" fmla="*/ 2147483647 h 887"/>
                <a:gd name="T100" fmla="*/ 2147483647 w 741"/>
                <a:gd name="T101" fmla="*/ 2147483647 h 887"/>
                <a:gd name="T102" fmla="*/ 2147483647 w 741"/>
                <a:gd name="T103" fmla="*/ 2147483647 h 887"/>
                <a:gd name="T104" fmla="*/ 2147483647 w 741"/>
                <a:gd name="T105" fmla="*/ 2147483647 h 887"/>
                <a:gd name="T106" fmla="*/ 2147483647 w 741"/>
                <a:gd name="T107" fmla="*/ 2147483647 h 887"/>
                <a:gd name="T108" fmla="*/ 2147483647 w 741"/>
                <a:gd name="T109" fmla="*/ 2147483647 h 8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1"/>
                <a:gd name="T166" fmla="*/ 0 h 887"/>
                <a:gd name="T167" fmla="*/ 741 w 741"/>
                <a:gd name="T168" fmla="*/ 887 h 8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1" h="887">
                  <a:moveTo>
                    <a:pt x="0" y="20"/>
                  </a:moveTo>
                  <a:lnTo>
                    <a:pt x="9" y="19"/>
                  </a:lnTo>
                  <a:lnTo>
                    <a:pt x="18" y="20"/>
                  </a:lnTo>
                  <a:lnTo>
                    <a:pt x="26" y="17"/>
                  </a:lnTo>
                  <a:lnTo>
                    <a:pt x="31" y="19"/>
                  </a:lnTo>
                  <a:lnTo>
                    <a:pt x="39" y="15"/>
                  </a:lnTo>
                  <a:lnTo>
                    <a:pt x="49" y="22"/>
                  </a:lnTo>
                  <a:lnTo>
                    <a:pt x="80" y="22"/>
                  </a:lnTo>
                  <a:lnTo>
                    <a:pt x="101" y="16"/>
                  </a:lnTo>
                  <a:lnTo>
                    <a:pt x="107" y="12"/>
                  </a:lnTo>
                  <a:lnTo>
                    <a:pt x="107" y="6"/>
                  </a:lnTo>
                  <a:lnTo>
                    <a:pt x="124" y="0"/>
                  </a:lnTo>
                  <a:lnTo>
                    <a:pt x="131" y="2"/>
                  </a:lnTo>
                  <a:lnTo>
                    <a:pt x="135" y="11"/>
                  </a:lnTo>
                  <a:lnTo>
                    <a:pt x="172" y="19"/>
                  </a:lnTo>
                  <a:lnTo>
                    <a:pt x="276" y="27"/>
                  </a:lnTo>
                  <a:lnTo>
                    <a:pt x="319" y="29"/>
                  </a:lnTo>
                  <a:lnTo>
                    <a:pt x="333" y="31"/>
                  </a:lnTo>
                  <a:lnTo>
                    <a:pt x="349" y="57"/>
                  </a:lnTo>
                  <a:lnTo>
                    <a:pt x="355" y="84"/>
                  </a:lnTo>
                  <a:lnTo>
                    <a:pt x="372" y="116"/>
                  </a:lnTo>
                  <a:lnTo>
                    <a:pt x="372" y="124"/>
                  </a:lnTo>
                  <a:lnTo>
                    <a:pt x="381" y="152"/>
                  </a:lnTo>
                  <a:lnTo>
                    <a:pt x="385" y="151"/>
                  </a:lnTo>
                  <a:lnTo>
                    <a:pt x="385" y="160"/>
                  </a:lnTo>
                  <a:lnTo>
                    <a:pt x="416" y="183"/>
                  </a:lnTo>
                  <a:lnTo>
                    <a:pt x="412" y="196"/>
                  </a:lnTo>
                  <a:lnTo>
                    <a:pt x="418" y="218"/>
                  </a:lnTo>
                  <a:lnTo>
                    <a:pt x="426" y="216"/>
                  </a:lnTo>
                  <a:lnTo>
                    <a:pt x="432" y="213"/>
                  </a:lnTo>
                  <a:lnTo>
                    <a:pt x="465" y="242"/>
                  </a:lnTo>
                  <a:lnTo>
                    <a:pt x="465" y="259"/>
                  </a:lnTo>
                  <a:lnTo>
                    <a:pt x="476" y="287"/>
                  </a:lnTo>
                  <a:lnTo>
                    <a:pt x="481" y="284"/>
                  </a:lnTo>
                  <a:lnTo>
                    <a:pt x="483" y="288"/>
                  </a:lnTo>
                  <a:lnTo>
                    <a:pt x="481" y="306"/>
                  </a:lnTo>
                  <a:lnTo>
                    <a:pt x="486" y="318"/>
                  </a:lnTo>
                  <a:lnTo>
                    <a:pt x="487" y="342"/>
                  </a:lnTo>
                  <a:lnTo>
                    <a:pt x="493" y="342"/>
                  </a:lnTo>
                  <a:lnTo>
                    <a:pt x="495" y="357"/>
                  </a:lnTo>
                  <a:lnTo>
                    <a:pt x="488" y="381"/>
                  </a:lnTo>
                  <a:lnTo>
                    <a:pt x="495" y="390"/>
                  </a:lnTo>
                  <a:lnTo>
                    <a:pt x="494" y="393"/>
                  </a:lnTo>
                  <a:lnTo>
                    <a:pt x="513" y="442"/>
                  </a:lnTo>
                  <a:lnTo>
                    <a:pt x="530" y="453"/>
                  </a:lnTo>
                  <a:lnTo>
                    <a:pt x="529" y="464"/>
                  </a:lnTo>
                  <a:lnTo>
                    <a:pt x="534" y="470"/>
                  </a:lnTo>
                  <a:lnTo>
                    <a:pt x="532" y="502"/>
                  </a:lnTo>
                  <a:lnTo>
                    <a:pt x="542" y="516"/>
                  </a:lnTo>
                  <a:lnTo>
                    <a:pt x="557" y="527"/>
                  </a:lnTo>
                  <a:lnTo>
                    <a:pt x="571" y="561"/>
                  </a:lnTo>
                  <a:lnTo>
                    <a:pt x="570" y="578"/>
                  </a:lnTo>
                  <a:lnTo>
                    <a:pt x="560" y="594"/>
                  </a:lnTo>
                  <a:lnTo>
                    <a:pt x="559" y="621"/>
                  </a:lnTo>
                  <a:lnTo>
                    <a:pt x="566" y="631"/>
                  </a:lnTo>
                  <a:lnTo>
                    <a:pt x="564" y="643"/>
                  </a:lnTo>
                  <a:lnTo>
                    <a:pt x="573" y="662"/>
                  </a:lnTo>
                  <a:lnTo>
                    <a:pt x="594" y="670"/>
                  </a:lnTo>
                  <a:lnTo>
                    <a:pt x="612" y="666"/>
                  </a:lnTo>
                  <a:lnTo>
                    <a:pt x="620" y="655"/>
                  </a:lnTo>
                  <a:lnTo>
                    <a:pt x="627" y="643"/>
                  </a:lnTo>
                  <a:lnTo>
                    <a:pt x="638" y="646"/>
                  </a:lnTo>
                  <a:lnTo>
                    <a:pt x="639" y="650"/>
                  </a:lnTo>
                  <a:lnTo>
                    <a:pt x="645" y="653"/>
                  </a:lnTo>
                  <a:lnTo>
                    <a:pt x="650" y="671"/>
                  </a:lnTo>
                  <a:lnTo>
                    <a:pt x="665" y="676"/>
                  </a:lnTo>
                  <a:lnTo>
                    <a:pt x="670" y="699"/>
                  </a:lnTo>
                  <a:lnTo>
                    <a:pt x="689" y="699"/>
                  </a:lnTo>
                  <a:lnTo>
                    <a:pt x="695" y="730"/>
                  </a:lnTo>
                  <a:lnTo>
                    <a:pt x="699" y="737"/>
                  </a:lnTo>
                  <a:lnTo>
                    <a:pt x="704" y="741"/>
                  </a:lnTo>
                  <a:lnTo>
                    <a:pt x="702" y="748"/>
                  </a:lnTo>
                  <a:lnTo>
                    <a:pt x="698" y="757"/>
                  </a:lnTo>
                  <a:lnTo>
                    <a:pt x="703" y="760"/>
                  </a:lnTo>
                  <a:lnTo>
                    <a:pt x="714" y="774"/>
                  </a:lnTo>
                  <a:lnTo>
                    <a:pt x="725" y="775"/>
                  </a:lnTo>
                  <a:lnTo>
                    <a:pt x="729" y="782"/>
                  </a:lnTo>
                  <a:lnTo>
                    <a:pt x="737" y="786"/>
                  </a:lnTo>
                  <a:lnTo>
                    <a:pt x="736" y="799"/>
                  </a:lnTo>
                  <a:lnTo>
                    <a:pt x="740" y="809"/>
                  </a:lnTo>
                  <a:lnTo>
                    <a:pt x="739" y="823"/>
                  </a:lnTo>
                  <a:lnTo>
                    <a:pt x="731" y="842"/>
                  </a:lnTo>
                  <a:lnTo>
                    <a:pt x="721" y="854"/>
                  </a:lnTo>
                  <a:lnTo>
                    <a:pt x="714" y="859"/>
                  </a:lnTo>
                  <a:lnTo>
                    <a:pt x="698" y="865"/>
                  </a:lnTo>
                  <a:lnTo>
                    <a:pt x="675" y="881"/>
                  </a:lnTo>
                  <a:lnTo>
                    <a:pt x="668" y="881"/>
                  </a:lnTo>
                  <a:lnTo>
                    <a:pt x="667" y="885"/>
                  </a:lnTo>
                  <a:lnTo>
                    <a:pt x="657" y="886"/>
                  </a:lnTo>
                  <a:lnTo>
                    <a:pt x="648" y="881"/>
                  </a:lnTo>
                  <a:lnTo>
                    <a:pt x="634" y="860"/>
                  </a:lnTo>
                  <a:lnTo>
                    <a:pt x="633" y="852"/>
                  </a:lnTo>
                  <a:lnTo>
                    <a:pt x="630" y="840"/>
                  </a:lnTo>
                  <a:lnTo>
                    <a:pt x="631" y="835"/>
                  </a:lnTo>
                  <a:lnTo>
                    <a:pt x="628" y="829"/>
                  </a:lnTo>
                  <a:lnTo>
                    <a:pt x="630" y="825"/>
                  </a:lnTo>
                  <a:lnTo>
                    <a:pt x="627" y="821"/>
                  </a:lnTo>
                  <a:lnTo>
                    <a:pt x="623" y="808"/>
                  </a:lnTo>
                  <a:lnTo>
                    <a:pt x="611" y="786"/>
                  </a:lnTo>
                  <a:lnTo>
                    <a:pt x="601" y="763"/>
                  </a:lnTo>
                  <a:lnTo>
                    <a:pt x="578" y="754"/>
                  </a:lnTo>
                  <a:lnTo>
                    <a:pt x="569" y="754"/>
                  </a:lnTo>
                  <a:lnTo>
                    <a:pt x="546" y="721"/>
                  </a:lnTo>
                  <a:lnTo>
                    <a:pt x="546" y="712"/>
                  </a:lnTo>
                  <a:lnTo>
                    <a:pt x="532" y="701"/>
                  </a:lnTo>
                  <a:lnTo>
                    <a:pt x="489" y="660"/>
                  </a:lnTo>
                  <a:lnTo>
                    <a:pt x="490" y="655"/>
                  </a:lnTo>
                  <a:lnTo>
                    <a:pt x="483" y="654"/>
                  </a:lnTo>
                  <a:lnTo>
                    <a:pt x="424" y="633"/>
                  </a:lnTo>
                  <a:lnTo>
                    <a:pt x="409" y="607"/>
                  </a:lnTo>
                  <a:lnTo>
                    <a:pt x="397" y="604"/>
                  </a:lnTo>
                  <a:lnTo>
                    <a:pt x="398" y="581"/>
                  </a:lnTo>
                  <a:lnTo>
                    <a:pt x="378" y="566"/>
                  </a:lnTo>
                  <a:lnTo>
                    <a:pt x="364" y="571"/>
                  </a:lnTo>
                  <a:lnTo>
                    <a:pt x="359" y="569"/>
                  </a:lnTo>
                  <a:lnTo>
                    <a:pt x="361" y="554"/>
                  </a:lnTo>
                  <a:lnTo>
                    <a:pt x="355" y="538"/>
                  </a:lnTo>
                  <a:lnTo>
                    <a:pt x="359" y="510"/>
                  </a:lnTo>
                  <a:lnTo>
                    <a:pt x="373" y="480"/>
                  </a:lnTo>
                  <a:lnTo>
                    <a:pt x="376" y="457"/>
                  </a:lnTo>
                  <a:lnTo>
                    <a:pt x="384" y="451"/>
                  </a:lnTo>
                  <a:lnTo>
                    <a:pt x="380" y="442"/>
                  </a:lnTo>
                  <a:lnTo>
                    <a:pt x="376" y="428"/>
                  </a:lnTo>
                  <a:lnTo>
                    <a:pt x="373" y="368"/>
                  </a:lnTo>
                  <a:lnTo>
                    <a:pt x="369" y="349"/>
                  </a:lnTo>
                  <a:lnTo>
                    <a:pt x="362" y="343"/>
                  </a:lnTo>
                  <a:lnTo>
                    <a:pt x="344" y="315"/>
                  </a:lnTo>
                  <a:lnTo>
                    <a:pt x="336" y="307"/>
                  </a:lnTo>
                  <a:lnTo>
                    <a:pt x="326" y="312"/>
                  </a:lnTo>
                  <a:lnTo>
                    <a:pt x="314" y="306"/>
                  </a:lnTo>
                  <a:lnTo>
                    <a:pt x="315" y="300"/>
                  </a:lnTo>
                  <a:lnTo>
                    <a:pt x="310" y="297"/>
                  </a:lnTo>
                  <a:lnTo>
                    <a:pt x="303" y="298"/>
                  </a:lnTo>
                  <a:lnTo>
                    <a:pt x="298" y="291"/>
                  </a:lnTo>
                  <a:lnTo>
                    <a:pt x="284" y="286"/>
                  </a:lnTo>
                  <a:lnTo>
                    <a:pt x="283" y="278"/>
                  </a:lnTo>
                  <a:lnTo>
                    <a:pt x="290" y="275"/>
                  </a:lnTo>
                  <a:lnTo>
                    <a:pt x="287" y="271"/>
                  </a:lnTo>
                  <a:lnTo>
                    <a:pt x="267" y="264"/>
                  </a:lnTo>
                  <a:lnTo>
                    <a:pt x="263" y="257"/>
                  </a:lnTo>
                  <a:lnTo>
                    <a:pt x="263" y="251"/>
                  </a:lnTo>
                  <a:lnTo>
                    <a:pt x="253" y="213"/>
                  </a:lnTo>
                  <a:lnTo>
                    <a:pt x="244" y="207"/>
                  </a:lnTo>
                  <a:lnTo>
                    <a:pt x="221" y="206"/>
                  </a:lnTo>
                  <a:lnTo>
                    <a:pt x="195" y="204"/>
                  </a:lnTo>
                  <a:lnTo>
                    <a:pt x="179" y="212"/>
                  </a:lnTo>
                  <a:lnTo>
                    <a:pt x="174" y="210"/>
                  </a:lnTo>
                  <a:lnTo>
                    <a:pt x="174" y="202"/>
                  </a:lnTo>
                  <a:lnTo>
                    <a:pt x="164" y="196"/>
                  </a:lnTo>
                  <a:lnTo>
                    <a:pt x="158" y="177"/>
                  </a:lnTo>
                  <a:lnTo>
                    <a:pt x="140" y="168"/>
                  </a:lnTo>
                  <a:lnTo>
                    <a:pt x="125" y="167"/>
                  </a:lnTo>
                  <a:lnTo>
                    <a:pt x="106" y="135"/>
                  </a:lnTo>
                  <a:lnTo>
                    <a:pt x="89" y="132"/>
                  </a:lnTo>
                  <a:lnTo>
                    <a:pt x="82" y="136"/>
                  </a:lnTo>
                  <a:lnTo>
                    <a:pt x="74" y="125"/>
                  </a:lnTo>
                  <a:lnTo>
                    <a:pt x="67" y="124"/>
                  </a:lnTo>
                  <a:lnTo>
                    <a:pt x="64" y="117"/>
                  </a:lnTo>
                  <a:lnTo>
                    <a:pt x="64" y="83"/>
                  </a:lnTo>
                  <a:lnTo>
                    <a:pt x="45" y="68"/>
                  </a:lnTo>
                  <a:lnTo>
                    <a:pt x="37" y="68"/>
                  </a:lnTo>
                  <a:lnTo>
                    <a:pt x="27" y="49"/>
                  </a:lnTo>
                  <a:lnTo>
                    <a:pt x="27" y="35"/>
                  </a:lnTo>
                  <a:lnTo>
                    <a:pt x="21" y="39"/>
                  </a:lnTo>
                  <a:lnTo>
                    <a:pt x="12" y="40"/>
                  </a:lnTo>
                  <a:lnTo>
                    <a:pt x="9" y="42"/>
                  </a:lnTo>
                  <a:lnTo>
                    <a:pt x="0" y="2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56F0ECD9-7ECF-7BA4-CFD2-A2D968306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238" y="2911788"/>
              <a:ext cx="945677" cy="1223064"/>
            </a:xfrm>
            <a:custGeom>
              <a:avLst/>
              <a:gdLst>
                <a:gd name="T0" fmla="*/ 2147483647 w 557"/>
                <a:gd name="T1" fmla="*/ 2147483647 h 761"/>
                <a:gd name="T2" fmla="*/ 2147483647 w 557"/>
                <a:gd name="T3" fmla="*/ 2147483647 h 761"/>
                <a:gd name="T4" fmla="*/ 2147483647 w 557"/>
                <a:gd name="T5" fmla="*/ 2147483647 h 761"/>
                <a:gd name="T6" fmla="*/ 2147483647 w 557"/>
                <a:gd name="T7" fmla="*/ 2147483647 h 761"/>
                <a:gd name="T8" fmla="*/ 2147483647 w 557"/>
                <a:gd name="T9" fmla="*/ 2147483647 h 761"/>
                <a:gd name="T10" fmla="*/ 2147483647 w 557"/>
                <a:gd name="T11" fmla="*/ 2147483647 h 761"/>
                <a:gd name="T12" fmla="*/ 2147483647 w 557"/>
                <a:gd name="T13" fmla="*/ 2147483647 h 761"/>
                <a:gd name="T14" fmla="*/ 2147483647 w 557"/>
                <a:gd name="T15" fmla="*/ 2147483647 h 761"/>
                <a:gd name="T16" fmla="*/ 2147483647 w 557"/>
                <a:gd name="T17" fmla="*/ 2147483647 h 761"/>
                <a:gd name="T18" fmla="*/ 2147483647 w 557"/>
                <a:gd name="T19" fmla="*/ 2147483647 h 761"/>
                <a:gd name="T20" fmla="*/ 2147483647 w 557"/>
                <a:gd name="T21" fmla="*/ 2147483647 h 761"/>
                <a:gd name="T22" fmla="*/ 2147483647 w 557"/>
                <a:gd name="T23" fmla="*/ 2147483647 h 761"/>
                <a:gd name="T24" fmla="*/ 2147483647 w 557"/>
                <a:gd name="T25" fmla="*/ 2147483647 h 761"/>
                <a:gd name="T26" fmla="*/ 2147483647 w 557"/>
                <a:gd name="T27" fmla="*/ 2147483647 h 761"/>
                <a:gd name="T28" fmla="*/ 2147483647 w 557"/>
                <a:gd name="T29" fmla="*/ 2147483647 h 761"/>
                <a:gd name="T30" fmla="*/ 2147483647 w 557"/>
                <a:gd name="T31" fmla="*/ 2147483647 h 761"/>
                <a:gd name="T32" fmla="*/ 2147483647 w 557"/>
                <a:gd name="T33" fmla="*/ 2147483647 h 761"/>
                <a:gd name="T34" fmla="*/ 2147483647 w 557"/>
                <a:gd name="T35" fmla="*/ 2147483647 h 761"/>
                <a:gd name="T36" fmla="*/ 2147483647 w 557"/>
                <a:gd name="T37" fmla="*/ 2147483647 h 761"/>
                <a:gd name="T38" fmla="*/ 2147483647 w 557"/>
                <a:gd name="T39" fmla="*/ 2147483647 h 761"/>
                <a:gd name="T40" fmla="*/ 2147483647 w 557"/>
                <a:gd name="T41" fmla="*/ 2147483647 h 761"/>
                <a:gd name="T42" fmla="*/ 2147483647 w 557"/>
                <a:gd name="T43" fmla="*/ 2147483647 h 761"/>
                <a:gd name="T44" fmla="*/ 2147483647 w 557"/>
                <a:gd name="T45" fmla="*/ 2147483647 h 761"/>
                <a:gd name="T46" fmla="*/ 2147483647 w 557"/>
                <a:gd name="T47" fmla="*/ 2147483647 h 761"/>
                <a:gd name="T48" fmla="*/ 2147483647 w 557"/>
                <a:gd name="T49" fmla="*/ 2147483647 h 761"/>
                <a:gd name="T50" fmla="*/ 2147483647 w 557"/>
                <a:gd name="T51" fmla="*/ 2147483647 h 761"/>
                <a:gd name="T52" fmla="*/ 2147483647 w 557"/>
                <a:gd name="T53" fmla="*/ 2147483647 h 761"/>
                <a:gd name="T54" fmla="*/ 2147483647 w 557"/>
                <a:gd name="T55" fmla="*/ 2147483647 h 761"/>
                <a:gd name="T56" fmla="*/ 2147483647 w 557"/>
                <a:gd name="T57" fmla="*/ 2147483647 h 761"/>
                <a:gd name="T58" fmla="*/ 2147483647 w 557"/>
                <a:gd name="T59" fmla="*/ 2147483647 h 761"/>
                <a:gd name="T60" fmla="*/ 2147483647 w 557"/>
                <a:gd name="T61" fmla="*/ 2147483647 h 761"/>
                <a:gd name="T62" fmla="*/ 2147483647 w 557"/>
                <a:gd name="T63" fmla="*/ 2147483647 h 761"/>
                <a:gd name="T64" fmla="*/ 2147483647 w 557"/>
                <a:gd name="T65" fmla="*/ 2147483647 h 761"/>
                <a:gd name="T66" fmla="*/ 2147483647 w 557"/>
                <a:gd name="T67" fmla="*/ 2147483647 h 761"/>
                <a:gd name="T68" fmla="*/ 2147483647 w 557"/>
                <a:gd name="T69" fmla="*/ 2147483647 h 761"/>
                <a:gd name="T70" fmla="*/ 2147483647 w 557"/>
                <a:gd name="T71" fmla="*/ 2147483647 h 761"/>
                <a:gd name="T72" fmla="*/ 2147483647 w 557"/>
                <a:gd name="T73" fmla="*/ 2147483647 h 761"/>
                <a:gd name="T74" fmla="*/ 2147483647 w 557"/>
                <a:gd name="T75" fmla="*/ 2147483647 h 761"/>
                <a:gd name="T76" fmla="*/ 2147483647 w 557"/>
                <a:gd name="T77" fmla="*/ 2147483647 h 761"/>
                <a:gd name="T78" fmla="*/ 2147483647 w 557"/>
                <a:gd name="T79" fmla="*/ 2147483647 h 761"/>
                <a:gd name="T80" fmla="*/ 2147483647 w 557"/>
                <a:gd name="T81" fmla="*/ 2147483647 h 761"/>
                <a:gd name="T82" fmla="*/ 2147483647 w 557"/>
                <a:gd name="T83" fmla="*/ 2147483647 h 761"/>
                <a:gd name="T84" fmla="*/ 2147483647 w 557"/>
                <a:gd name="T85" fmla="*/ 2147483647 h 761"/>
                <a:gd name="T86" fmla="*/ 2147483647 w 557"/>
                <a:gd name="T87" fmla="*/ 2147483647 h 761"/>
                <a:gd name="T88" fmla="*/ 2147483647 w 557"/>
                <a:gd name="T89" fmla="*/ 2147483647 h 761"/>
                <a:gd name="T90" fmla="*/ 2147483647 w 557"/>
                <a:gd name="T91" fmla="*/ 2147483647 h 761"/>
                <a:gd name="T92" fmla="*/ 2147483647 w 557"/>
                <a:gd name="T93" fmla="*/ 2147483647 h 761"/>
                <a:gd name="T94" fmla="*/ 2147483647 w 557"/>
                <a:gd name="T95" fmla="*/ 2147483647 h 761"/>
                <a:gd name="T96" fmla="*/ 2147483647 w 557"/>
                <a:gd name="T97" fmla="*/ 2147483647 h 761"/>
                <a:gd name="T98" fmla="*/ 2147483647 w 557"/>
                <a:gd name="T99" fmla="*/ 2147483647 h 761"/>
                <a:gd name="T100" fmla="*/ 2147483647 w 557"/>
                <a:gd name="T101" fmla="*/ 2147483647 h 761"/>
                <a:gd name="T102" fmla="*/ 2147483647 w 557"/>
                <a:gd name="T103" fmla="*/ 2147483647 h 761"/>
                <a:gd name="T104" fmla="*/ 2147483647 w 557"/>
                <a:gd name="T105" fmla="*/ 2147483647 h 761"/>
                <a:gd name="T106" fmla="*/ 2147483647 w 557"/>
                <a:gd name="T107" fmla="*/ 2147483647 h 761"/>
                <a:gd name="T108" fmla="*/ 2147483647 w 557"/>
                <a:gd name="T109" fmla="*/ 2147483647 h 761"/>
                <a:gd name="T110" fmla="*/ 2147483647 w 557"/>
                <a:gd name="T111" fmla="*/ 2147483647 h 761"/>
                <a:gd name="T112" fmla="*/ 2147483647 w 557"/>
                <a:gd name="T113" fmla="*/ 2147483647 h 761"/>
                <a:gd name="T114" fmla="*/ 2147483647 w 557"/>
                <a:gd name="T115" fmla="*/ 2147483647 h 7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7"/>
                <a:gd name="T175" fmla="*/ 0 h 761"/>
                <a:gd name="T176" fmla="*/ 557 w 557"/>
                <a:gd name="T177" fmla="*/ 761 h 7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7" h="761">
                  <a:moveTo>
                    <a:pt x="0" y="174"/>
                  </a:moveTo>
                  <a:lnTo>
                    <a:pt x="1" y="179"/>
                  </a:lnTo>
                  <a:lnTo>
                    <a:pt x="4" y="182"/>
                  </a:lnTo>
                  <a:lnTo>
                    <a:pt x="5" y="183"/>
                  </a:lnTo>
                  <a:lnTo>
                    <a:pt x="1" y="195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4" y="203"/>
                  </a:lnTo>
                  <a:lnTo>
                    <a:pt x="5" y="216"/>
                  </a:lnTo>
                  <a:lnTo>
                    <a:pt x="5" y="223"/>
                  </a:lnTo>
                  <a:lnTo>
                    <a:pt x="8" y="225"/>
                  </a:lnTo>
                  <a:lnTo>
                    <a:pt x="10" y="224"/>
                  </a:lnTo>
                  <a:lnTo>
                    <a:pt x="15" y="223"/>
                  </a:lnTo>
                  <a:lnTo>
                    <a:pt x="22" y="224"/>
                  </a:lnTo>
                  <a:lnTo>
                    <a:pt x="28" y="226"/>
                  </a:lnTo>
                  <a:lnTo>
                    <a:pt x="34" y="231"/>
                  </a:lnTo>
                  <a:lnTo>
                    <a:pt x="36" y="235"/>
                  </a:lnTo>
                  <a:lnTo>
                    <a:pt x="36" y="237"/>
                  </a:lnTo>
                  <a:lnTo>
                    <a:pt x="37" y="238"/>
                  </a:lnTo>
                  <a:lnTo>
                    <a:pt x="38" y="238"/>
                  </a:lnTo>
                  <a:lnTo>
                    <a:pt x="39" y="238"/>
                  </a:lnTo>
                  <a:lnTo>
                    <a:pt x="37" y="237"/>
                  </a:lnTo>
                  <a:lnTo>
                    <a:pt x="38" y="235"/>
                  </a:lnTo>
                  <a:lnTo>
                    <a:pt x="39" y="234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41"/>
                  </a:lnTo>
                  <a:lnTo>
                    <a:pt x="49" y="247"/>
                  </a:lnTo>
                  <a:lnTo>
                    <a:pt x="50" y="250"/>
                  </a:lnTo>
                  <a:lnTo>
                    <a:pt x="52" y="251"/>
                  </a:lnTo>
                  <a:lnTo>
                    <a:pt x="54" y="254"/>
                  </a:lnTo>
                  <a:lnTo>
                    <a:pt x="55" y="254"/>
                  </a:lnTo>
                  <a:lnTo>
                    <a:pt x="57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8" y="252"/>
                  </a:lnTo>
                  <a:lnTo>
                    <a:pt x="57" y="250"/>
                  </a:lnTo>
                  <a:lnTo>
                    <a:pt x="58" y="248"/>
                  </a:lnTo>
                  <a:lnTo>
                    <a:pt x="60" y="249"/>
                  </a:lnTo>
                  <a:lnTo>
                    <a:pt x="62" y="248"/>
                  </a:lnTo>
                  <a:lnTo>
                    <a:pt x="64" y="249"/>
                  </a:lnTo>
                  <a:lnTo>
                    <a:pt x="66" y="250"/>
                  </a:lnTo>
                  <a:lnTo>
                    <a:pt x="69" y="250"/>
                  </a:lnTo>
                  <a:lnTo>
                    <a:pt x="71" y="255"/>
                  </a:lnTo>
                  <a:lnTo>
                    <a:pt x="73" y="253"/>
                  </a:lnTo>
                  <a:lnTo>
                    <a:pt x="75" y="253"/>
                  </a:lnTo>
                  <a:lnTo>
                    <a:pt x="76" y="251"/>
                  </a:lnTo>
                  <a:lnTo>
                    <a:pt x="76" y="250"/>
                  </a:lnTo>
                  <a:lnTo>
                    <a:pt x="75" y="247"/>
                  </a:lnTo>
                  <a:lnTo>
                    <a:pt x="76" y="244"/>
                  </a:lnTo>
                  <a:lnTo>
                    <a:pt x="79" y="241"/>
                  </a:lnTo>
                  <a:lnTo>
                    <a:pt x="82" y="241"/>
                  </a:lnTo>
                  <a:lnTo>
                    <a:pt x="84" y="241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6" y="247"/>
                  </a:lnTo>
                  <a:lnTo>
                    <a:pt x="86" y="248"/>
                  </a:lnTo>
                  <a:lnTo>
                    <a:pt x="87" y="248"/>
                  </a:lnTo>
                  <a:lnTo>
                    <a:pt x="92" y="250"/>
                  </a:lnTo>
                  <a:lnTo>
                    <a:pt x="92" y="254"/>
                  </a:lnTo>
                  <a:lnTo>
                    <a:pt x="90" y="257"/>
                  </a:lnTo>
                  <a:lnTo>
                    <a:pt x="91" y="258"/>
                  </a:lnTo>
                  <a:lnTo>
                    <a:pt x="91" y="259"/>
                  </a:lnTo>
                  <a:lnTo>
                    <a:pt x="89" y="264"/>
                  </a:lnTo>
                  <a:lnTo>
                    <a:pt x="89" y="267"/>
                  </a:lnTo>
                  <a:lnTo>
                    <a:pt x="90" y="271"/>
                  </a:lnTo>
                  <a:lnTo>
                    <a:pt x="91" y="272"/>
                  </a:lnTo>
                  <a:lnTo>
                    <a:pt x="94" y="273"/>
                  </a:lnTo>
                  <a:lnTo>
                    <a:pt x="106" y="277"/>
                  </a:lnTo>
                  <a:lnTo>
                    <a:pt x="124" y="284"/>
                  </a:lnTo>
                  <a:lnTo>
                    <a:pt x="125" y="284"/>
                  </a:lnTo>
                  <a:lnTo>
                    <a:pt x="125" y="285"/>
                  </a:lnTo>
                  <a:lnTo>
                    <a:pt x="130" y="288"/>
                  </a:lnTo>
                  <a:lnTo>
                    <a:pt x="131" y="288"/>
                  </a:lnTo>
                  <a:lnTo>
                    <a:pt x="137" y="293"/>
                  </a:lnTo>
                  <a:lnTo>
                    <a:pt x="139" y="295"/>
                  </a:lnTo>
                  <a:lnTo>
                    <a:pt x="145" y="306"/>
                  </a:lnTo>
                  <a:lnTo>
                    <a:pt x="159" y="306"/>
                  </a:lnTo>
                  <a:lnTo>
                    <a:pt x="160" y="307"/>
                  </a:lnTo>
                  <a:lnTo>
                    <a:pt x="167" y="309"/>
                  </a:lnTo>
                  <a:lnTo>
                    <a:pt x="169" y="311"/>
                  </a:lnTo>
                  <a:lnTo>
                    <a:pt x="177" y="320"/>
                  </a:lnTo>
                  <a:lnTo>
                    <a:pt x="182" y="321"/>
                  </a:lnTo>
                  <a:lnTo>
                    <a:pt x="188" y="323"/>
                  </a:lnTo>
                  <a:lnTo>
                    <a:pt x="189" y="324"/>
                  </a:lnTo>
                  <a:lnTo>
                    <a:pt x="194" y="328"/>
                  </a:lnTo>
                  <a:lnTo>
                    <a:pt x="196" y="334"/>
                  </a:lnTo>
                  <a:lnTo>
                    <a:pt x="193" y="338"/>
                  </a:lnTo>
                  <a:lnTo>
                    <a:pt x="194" y="339"/>
                  </a:lnTo>
                  <a:lnTo>
                    <a:pt x="195" y="340"/>
                  </a:lnTo>
                  <a:lnTo>
                    <a:pt x="198" y="343"/>
                  </a:lnTo>
                  <a:lnTo>
                    <a:pt x="199" y="349"/>
                  </a:lnTo>
                  <a:lnTo>
                    <a:pt x="196" y="352"/>
                  </a:lnTo>
                  <a:lnTo>
                    <a:pt x="195" y="355"/>
                  </a:lnTo>
                  <a:lnTo>
                    <a:pt x="197" y="355"/>
                  </a:lnTo>
                  <a:lnTo>
                    <a:pt x="198" y="361"/>
                  </a:lnTo>
                  <a:lnTo>
                    <a:pt x="196" y="364"/>
                  </a:lnTo>
                  <a:lnTo>
                    <a:pt x="192" y="372"/>
                  </a:lnTo>
                  <a:lnTo>
                    <a:pt x="188" y="374"/>
                  </a:lnTo>
                  <a:lnTo>
                    <a:pt x="194" y="380"/>
                  </a:lnTo>
                  <a:lnTo>
                    <a:pt x="196" y="384"/>
                  </a:lnTo>
                  <a:lnTo>
                    <a:pt x="195" y="389"/>
                  </a:lnTo>
                  <a:lnTo>
                    <a:pt x="195" y="392"/>
                  </a:lnTo>
                  <a:lnTo>
                    <a:pt x="198" y="397"/>
                  </a:lnTo>
                  <a:lnTo>
                    <a:pt x="205" y="403"/>
                  </a:lnTo>
                  <a:lnTo>
                    <a:pt x="222" y="416"/>
                  </a:lnTo>
                  <a:lnTo>
                    <a:pt x="223" y="415"/>
                  </a:lnTo>
                  <a:lnTo>
                    <a:pt x="226" y="417"/>
                  </a:lnTo>
                  <a:lnTo>
                    <a:pt x="225" y="420"/>
                  </a:lnTo>
                  <a:lnTo>
                    <a:pt x="226" y="423"/>
                  </a:lnTo>
                  <a:lnTo>
                    <a:pt x="265" y="452"/>
                  </a:lnTo>
                  <a:lnTo>
                    <a:pt x="279" y="467"/>
                  </a:lnTo>
                  <a:lnTo>
                    <a:pt x="281" y="467"/>
                  </a:lnTo>
                  <a:lnTo>
                    <a:pt x="283" y="470"/>
                  </a:lnTo>
                  <a:lnTo>
                    <a:pt x="290" y="474"/>
                  </a:lnTo>
                  <a:lnTo>
                    <a:pt x="296" y="479"/>
                  </a:lnTo>
                  <a:lnTo>
                    <a:pt x="311" y="492"/>
                  </a:lnTo>
                  <a:lnTo>
                    <a:pt x="337" y="518"/>
                  </a:lnTo>
                  <a:lnTo>
                    <a:pt x="351" y="533"/>
                  </a:lnTo>
                  <a:lnTo>
                    <a:pt x="352" y="540"/>
                  </a:lnTo>
                  <a:lnTo>
                    <a:pt x="357" y="547"/>
                  </a:lnTo>
                  <a:lnTo>
                    <a:pt x="357" y="550"/>
                  </a:lnTo>
                  <a:lnTo>
                    <a:pt x="362" y="556"/>
                  </a:lnTo>
                  <a:lnTo>
                    <a:pt x="361" y="563"/>
                  </a:lnTo>
                  <a:lnTo>
                    <a:pt x="363" y="564"/>
                  </a:lnTo>
                  <a:lnTo>
                    <a:pt x="369" y="571"/>
                  </a:lnTo>
                  <a:lnTo>
                    <a:pt x="372" y="574"/>
                  </a:lnTo>
                  <a:lnTo>
                    <a:pt x="374" y="575"/>
                  </a:lnTo>
                  <a:lnTo>
                    <a:pt x="376" y="577"/>
                  </a:lnTo>
                  <a:lnTo>
                    <a:pt x="381" y="584"/>
                  </a:lnTo>
                  <a:lnTo>
                    <a:pt x="385" y="588"/>
                  </a:lnTo>
                  <a:lnTo>
                    <a:pt x="388" y="594"/>
                  </a:lnTo>
                  <a:lnTo>
                    <a:pt x="390" y="594"/>
                  </a:lnTo>
                  <a:lnTo>
                    <a:pt x="394" y="600"/>
                  </a:lnTo>
                  <a:lnTo>
                    <a:pt x="397" y="602"/>
                  </a:lnTo>
                  <a:lnTo>
                    <a:pt x="405" y="615"/>
                  </a:lnTo>
                  <a:lnTo>
                    <a:pt x="406" y="621"/>
                  </a:lnTo>
                  <a:lnTo>
                    <a:pt x="407" y="624"/>
                  </a:lnTo>
                  <a:lnTo>
                    <a:pt x="410" y="631"/>
                  </a:lnTo>
                  <a:lnTo>
                    <a:pt x="414" y="635"/>
                  </a:lnTo>
                  <a:lnTo>
                    <a:pt x="415" y="644"/>
                  </a:lnTo>
                  <a:lnTo>
                    <a:pt x="416" y="641"/>
                  </a:lnTo>
                  <a:lnTo>
                    <a:pt x="416" y="643"/>
                  </a:lnTo>
                  <a:lnTo>
                    <a:pt x="418" y="641"/>
                  </a:lnTo>
                  <a:lnTo>
                    <a:pt x="427" y="649"/>
                  </a:lnTo>
                  <a:lnTo>
                    <a:pt x="433" y="657"/>
                  </a:lnTo>
                  <a:lnTo>
                    <a:pt x="434" y="656"/>
                  </a:lnTo>
                  <a:lnTo>
                    <a:pt x="435" y="659"/>
                  </a:lnTo>
                  <a:lnTo>
                    <a:pt x="439" y="662"/>
                  </a:lnTo>
                  <a:lnTo>
                    <a:pt x="443" y="667"/>
                  </a:lnTo>
                  <a:lnTo>
                    <a:pt x="448" y="672"/>
                  </a:lnTo>
                  <a:lnTo>
                    <a:pt x="452" y="677"/>
                  </a:lnTo>
                  <a:lnTo>
                    <a:pt x="459" y="686"/>
                  </a:lnTo>
                  <a:lnTo>
                    <a:pt x="461" y="690"/>
                  </a:lnTo>
                  <a:lnTo>
                    <a:pt x="467" y="697"/>
                  </a:lnTo>
                  <a:lnTo>
                    <a:pt x="468" y="702"/>
                  </a:lnTo>
                  <a:lnTo>
                    <a:pt x="469" y="703"/>
                  </a:lnTo>
                  <a:lnTo>
                    <a:pt x="469" y="701"/>
                  </a:lnTo>
                  <a:lnTo>
                    <a:pt x="470" y="702"/>
                  </a:lnTo>
                  <a:lnTo>
                    <a:pt x="481" y="711"/>
                  </a:lnTo>
                  <a:lnTo>
                    <a:pt x="484" y="714"/>
                  </a:lnTo>
                  <a:lnTo>
                    <a:pt x="486" y="715"/>
                  </a:lnTo>
                  <a:lnTo>
                    <a:pt x="487" y="717"/>
                  </a:lnTo>
                  <a:lnTo>
                    <a:pt x="498" y="727"/>
                  </a:lnTo>
                  <a:lnTo>
                    <a:pt x="506" y="742"/>
                  </a:lnTo>
                  <a:lnTo>
                    <a:pt x="507" y="745"/>
                  </a:lnTo>
                  <a:lnTo>
                    <a:pt x="507" y="748"/>
                  </a:lnTo>
                  <a:lnTo>
                    <a:pt x="510" y="748"/>
                  </a:lnTo>
                  <a:lnTo>
                    <a:pt x="512" y="750"/>
                  </a:lnTo>
                  <a:lnTo>
                    <a:pt x="517" y="751"/>
                  </a:lnTo>
                  <a:lnTo>
                    <a:pt x="519" y="753"/>
                  </a:lnTo>
                  <a:lnTo>
                    <a:pt x="523" y="755"/>
                  </a:lnTo>
                  <a:lnTo>
                    <a:pt x="522" y="758"/>
                  </a:lnTo>
                  <a:lnTo>
                    <a:pt x="524" y="760"/>
                  </a:lnTo>
                  <a:lnTo>
                    <a:pt x="526" y="758"/>
                  </a:lnTo>
                  <a:lnTo>
                    <a:pt x="538" y="759"/>
                  </a:lnTo>
                  <a:lnTo>
                    <a:pt x="541" y="758"/>
                  </a:lnTo>
                  <a:lnTo>
                    <a:pt x="539" y="751"/>
                  </a:lnTo>
                  <a:lnTo>
                    <a:pt x="535" y="744"/>
                  </a:lnTo>
                  <a:lnTo>
                    <a:pt x="535" y="742"/>
                  </a:lnTo>
                  <a:lnTo>
                    <a:pt x="534" y="737"/>
                  </a:lnTo>
                  <a:lnTo>
                    <a:pt x="538" y="703"/>
                  </a:lnTo>
                  <a:lnTo>
                    <a:pt x="536" y="702"/>
                  </a:lnTo>
                  <a:lnTo>
                    <a:pt x="534" y="697"/>
                  </a:lnTo>
                  <a:lnTo>
                    <a:pt x="534" y="692"/>
                  </a:lnTo>
                  <a:lnTo>
                    <a:pt x="538" y="689"/>
                  </a:lnTo>
                  <a:lnTo>
                    <a:pt x="547" y="685"/>
                  </a:lnTo>
                  <a:lnTo>
                    <a:pt x="554" y="687"/>
                  </a:lnTo>
                  <a:lnTo>
                    <a:pt x="556" y="671"/>
                  </a:lnTo>
                  <a:lnTo>
                    <a:pt x="556" y="662"/>
                  </a:lnTo>
                  <a:lnTo>
                    <a:pt x="550" y="653"/>
                  </a:lnTo>
                  <a:lnTo>
                    <a:pt x="539" y="651"/>
                  </a:lnTo>
                  <a:lnTo>
                    <a:pt x="531" y="652"/>
                  </a:lnTo>
                  <a:lnTo>
                    <a:pt x="528" y="649"/>
                  </a:lnTo>
                  <a:lnTo>
                    <a:pt x="530" y="646"/>
                  </a:lnTo>
                  <a:lnTo>
                    <a:pt x="524" y="640"/>
                  </a:lnTo>
                  <a:lnTo>
                    <a:pt x="521" y="631"/>
                  </a:lnTo>
                  <a:lnTo>
                    <a:pt x="515" y="618"/>
                  </a:lnTo>
                  <a:lnTo>
                    <a:pt x="513" y="615"/>
                  </a:lnTo>
                  <a:lnTo>
                    <a:pt x="510" y="609"/>
                  </a:lnTo>
                  <a:lnTo>
                    <a:pt x="506" y="604"/>
                  </a:lnTo>
                  <a:lnTo>
                    <a:pt x="504" y="600"/>
                  </a:lnTo>
                  <a:lnTo>
                    <a:pt x="501" y="580"/>
                  </a:lnTo>
                  <a:lnTo>
                    <a:pt x="492" y="566"/>
                  </a:lnTo>
                  <a:lnTo>
                    <a:pt x="489" y="556"/>
                  </a:lnTo>
                  <a:lnTo>
                    <a:pt x="483" y="537"/>
                  </a:lnTo>
                  <a:lnTo>
                    <a:pt x="485" y="525"/>
                  </a:lnTo>
                  <a:lnTo>
                    <a:pt x="482" y="516"/>
                  </a:lnTo>
                  <a:lnTo>
                    <a:pt x="483" y="507"/>
                  </a:lnTo>
                  <a:lnTo>
                    <a:pt x="469" y="479"/>
                  </a:lnTo>
                  <a:lnTo>
                    <a:pt x="465" y="476"/>
                  </a:lnTo>
                  <a:lnTo>
                    <a:pt x="457" y="462"/>
                  </a:lnTo>
                  <a:lnTo>
                    <a:pt x="454" y="461"/>
                  </a:lnTo>
                  <a:lnTo>
                    <a:pt x="446" y="454"/>
                  </a:lnTo>
                  <a:lnTo>
                    <a:pt x="439" y="456"/>
                  </a:lnTo>
                  <a:lnTo>
                    <a:pt x="431" y="458"/>
                  </a:lnTo>
                  <a:lnTo>
                    <a:pt x="428" y="460"/>
                  </a:lnTo>
                  <a:lnTo>
                    <a:pt x="421" y="460"/>
                  </a:lnTo>
                  <a:lnTo>
                    <a:pt x="415" y="464"/>
                  </a:lnTo>
                  <a:lnTo>
                    <a:pt x="407" y="465"/>
                  </a:lnTo>
                  <a:lnTo>
                    <a:pt x="399" y="460"/>
                  </a:lnTo>
                  <a:lnTo>
                    <a:pt x="392" y="445"/>
                  </a:lnTo>
                  <a:lnTo>
                    <a:pt x="388" y="435"/>
                  </a:lnTo>
                  <a:lnTo>
                    <a:pt x="387" y="430"/>
                  </a:lnTo>
                  <a:lnTo>
                    <a:pt x="382" y="417"/>
                  </a:lnTo>
                  <a:lnTo>
                    <a:pt x="375" y="406"/>
                  </a:lnTo>
                  <a:lnTo>
                    <a:pt x="370" y="396"/>
                  </a:lnTo>
                  <a:lnTo>
                    <a:pt x="364" y="389"/>
                  </a:lnTo>
                  <a:lnTo>
                    <a:pt x="358" y="379"/>
                  </a:lnTo>
                  <a:lnTo>
                    <a:pt x="352" y="377"/>
                  </a:lnTo>
                  <a:lnTo>
                    <a:pt x="349" y="377"/>
                  </a:lnTo>
                  <a:lnTo>
                    <a:pt x="346" y="375"/>
                  </a:lnTo>
                  <a:lnTo>
                    <a:pt x="339" y="367"/>
                  </a:lnTo>
                  <a:lnTo>
                    <a:pt x="333" y="352"/>
                  </a:lnTo>
                  <a:lnTo>
                    <a:pt x="328" y="336"/>
                  </a:lnTo>
                  <a:lnTo>
                    <a:pt x="327" y="321"/>
                  </a:lnTo>
                  <a:lnTo>
                    <a:pt x="325" y="308"/>
                  </a:lnTo>
                  <a:lnTo>
                    <a:pt x="326" y="293"/>
                  </a:lnTo>
                  <a:lnTo>
                    <a:pt x="329" y="284"/>
                  </a:lnTo>
                  <a:lnTo>
                    <a:pt x="331" y="277"/>
                  </a:lnTo>
                  <a:lnTo>
                    <a:pt x="333" y="263"/>
                  </a:lnTo>
                  <a:lnTo>
                    <a:pt x="332" y="252"/>
                  </a:lnTo>
                  <a:lnTo>
                    <a:pt x="333" y="244"/>
                  </a:lnTo>
                  <a:lnTo>
                    <a:pt x="330" y="229"/>
                  </a:lnTo>
                  <a:lnTo>
                    <a:pt x="324" y="220"/>
                  </a:lnTo>
                  <a:lnTo>
                    <a:pt x="311" y="203"/>
                  </a:lnTo>
                  <a:lnTo>
                    <a:pt x="302" y="200"/>
                  </a:lnTo>
                  <a:lnTo>
                    <a:pt x="298" y="191"/>
                  </a:lnTo>
                  <a:lnTo>
                    <a:pt x="296" y="174"/>
                  </a:lnTo>
                  <a:lnTo>
                    <a:pt x="294" y="167"/>
                  </a:lnTo>
                  <a:lnTo>
                    <a:pt x="287" y="163"/>
                  </a:lnTo>
                  <a:lnTo>
                    <a:pt x="280" y="164"/>
                  </a:lnTo>
                  <a:lnTo>
                    <a:pt x="268" y="162"/>
                  </a:lnTo>
                  <a:lnTo>
                    <a:pt x="250" y="157"/>
                  </a:lnTo>
                  <a:lnTo>
                    <a:pt x="245" y="157"/>
                  </a:lnTo>
                  <a:lnTo>
                    <a:pt x="239" y="152"/>
                  </a:lnTo>
                  <a:lnTo>
                    <a:pt x="238" y="150"/>
                  </a:lnTo>
                  <a:lnTo>
                    <a:pt x="232" y="145"/>
                  </a:lnTo>
                  <a:lnTo>
                    <a:pt x="229" y="124"/>
                  </a:lnTo>
                  <a:lnTo>
                    <a:pt x="229" y="111"/>
                  </a:lnTo>
                  <a:lnTo>
                    <a:pt x="224" y="83"/>
                  </a:lnTo>
                  <a:lnTo>
                    <a:pt x="217" y="68"/>
                  </a:lnTo>
                  <a:lnTo>
                    <a:pt x="213" y="49"/>
                  </a:lnTo>
                  <a:lnTo>
                    <a:pt x="208" y="37"/>
                  </a:lnTo>
                  <a:lnTo>
                    <a:pt x="207" y="28"/>
                  </a:lnTo>
                  <a:lnTo>
                    <a:pt x="200" y="16"/>
                  </a:lnTo>
                  <a:lnTo>
                    <a:pt x="188" y="11"/>
                  </a:lnTo>
                  <a:lnTo>
                    <a:pt x="178" y="3"/>
                  </a:lnTo>
                  <a:lnTo>
                    <a:pt x="173" y="1"/>
                  </a:lnTo>
                  <a:lnTo>
                    <a:pt x="168" y="1"/>
                  </a:lnTo>
                  <a:lnTo>
                    <a:pt x="164" y="1"/>
                  </a:lnTo>
                  <a:lnTo>
                    <a:pt x="159" y="0"/>
                  </a:lnTo>
                  <a:lnTo>
                    <a:pt x="145" y="9"/>
                  </a:lnTo>
                  <a:lnTo>
                    <a:pt x="145" y="26"/>
                  </a:lnTo>
                  <a:lnTo>
                    <a:pt x="148" y="35"/>
                  </a:lnTo>
                  <a:lnTo>
                    <a:pt x="145" y="40"/>
                  </a:lnTo>
                  <a:lnTo>
                    <a:pt x="130" y="60"/>
                  </a:lnTo>
                  <a:lnTo>
                    <a:pt x="109" y="77"/>
                  </a:lnTo>
                  <a:lnTo>
                    <a:pt x="63" y="105"/>
                  </a:lnTo>
                  <a:lnTo>
                    <a:pt x="41" y="123"/>
                  </a:lnTo>
                  <a:lnTo>
                    <a:pt x="36" y="108"/>
                  </a:lnTo>
                  <a:lnTo>
                    <a:pt x="33" y="108"/>
                  </a:lnTo>
                  <a:lnTo>
                    <a:pt x="31" y="113"/>
                  </a:lnTo>
                  <a:lnTo>
                    <a:pt x="33" y="117"/>
                  </a:lnTo>
                  <a:lnTo>
                    <a:pt x="27" y="121"/>
                  </a:lnTo>
                  <a:lnTo>
                    <a:pt x="21" y="136"/>
                  </a:lnTo>
                  <a:lnTo>
                    <a:pt x="12" y="149"/>
                  </a:lnTo>
                  <a:lnTo>
                    <a:pt x="11" y="150"/>
                  </a:lnTo>
                  <a:lnTo>
                    <a:pt x="3" y="164"/>
                  </a:lnTo>
                  <a:lnTo>
                    <a:pt x="2" y="167"/>
                  </a:lnTo>
                  <a:lnTo>
                    <a:pt x="0" y="174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C80D53C8-A990-8EC5-08AA-DA112D18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670" y="1388533"/>
              <a:ext cx="1490853" cy="1720523"/>
            </a:xfrm>
            <a:custGeom>
              <a:avLst/>
              <a:gdLst>
                <a:gd name="T0" fmla="*/ 2147483647 w 877"/>
                <a:gd name="T1" fmla="*/ 2147483647 h 1071"/>
                <a:gd name="T2" fmla="*/ 2147483647 w 877"/>
                <a:gd name="T3" fmla="*/ 2147483647 h 1071"/>
                <a:gd name="T4" fmla="*/ 2147483647 w 877"/>
                <a:gd name="T5" fmla="*/ 2147483647 h 1071"/>
                <a:gd name="T6" fmla="*/ 2147483647 w 877"/>
                <a:gd name="T7" fmla="*/ 2147483647 h 1071"/>
                <a:gd name="T8" fmla="*/ 2147483647 w 877"/>
                <a:gd name="T9" fmla="*/ 2147483647 h 1071"/>
                <a:gd name="T10" fmla="*/ 2147483647 w 877"/>
                <a:gd name="T11" fmla="*/ 2147483647 h 1071"/>
                <a:gd name="T12" fmla="*/ 2147483647 w 877"/>
                <a:gd name="T13" fmla="*/ 2147483647 h 1071"/>
                <a:gd name="T14" fmla="*/ 2147483647 w 877"/>
                <a:gd name="T15" fmla="*/ 2147483647 h 1071"/>
                <a:gd name="T16" fmla="*/ 2147483647 w 877"/>
                <a:gd name="T17" fmla="*/ 2147483647 h 1071"/>
                <a:gd name="T18" fmla="*/ 2147483647 w 877"/>
                <a:gd name="T19" fmla="*/ 2147483647 h 1071"/>
                <a:gd name="T20" fmla="*/ 2147483647 w 877"/>
                <a:gd name="T21" fmla="*/ 2147483647 h 1071"/>
                <a:gd name="T22" fmla="*/ 2147483647 w 877"/>
                <a:gd name="T23" fmla="*/ 2147483647 h 1071"/>
                <a:gd name="T24" fmla="*/ 2147483647 w 877"/>
                <a:gd name="T25" fmla="*/ 2147483647 h 1071"/>
                <a:gd name="T26" fmla="*/ 2147483647 w 877"/>
                <a:gd name="T27" fmla="*/ 2147483647 h 1071"/>
                <a:gd name="T28" fmla="*/ 2147483647 w 877"/>
                <a:gd name="T29" fmla="*/ 2147483647 h 1071"/>
                <a:gd name="T30" fmla="*/ 2147483647 w 877"/>
                <a:gd name="T31" fmla="*/ 2147483647 h 1071"/>
                <a:gd name="T32" fmla="*/ 2147483647 w 877"/>
                <a:gd name="T33" fmla="*/ 2147483647 h 1071"/>
                <a:gd name="T34" fmla="*/ 2147483647 w 877"/>
                <a:gd name="T35" fmla="*/ 2147483647 h 1071"/>
                <a:gd name="T36" fmla="*/ 2147483647 w 877"/>
                <a:gd name="T37" fmla="*/ 2147483647 h 1071"/>
                <a:gd name="T38" fmla="*/ 2147483647 w 877"/>
                <a:gd name="T39" fmla="*/ 2147483647 h 1071"/>
                <a:gd name="T40" fmla="*/ 2147483647 w 877"/>
                <a:gd name="T41" fmla="*/ 2147483647 h 1071"/>
                <a:gd name="T42" fmla="*/ 2147483647 w 877"/>
                <a:gd name="T43" fmla="*/ 2147483647 h 1071"/>
                <a:gd name="T44" fmla="*/ 2147483647 w 877"/>
                <a:gd name="T45" fmla="*/ 2147483647 h 1071"/>
                <a:gd name="T46" fmla="*/ 2147483647 w 877"/>
                <a:gd name="T47" fmla="*/ 2147483647 h 1071"/>
                <a:gd name="T48" fmla="*/ 2147483647 w 877"/>
                <a:gd name="T49" fmla="*/ 2147483647 h 1071"/>
                <a:gd name="T50" fmla="*/ 2147483647 w 877"/>
                <a:gd name="T51" fmla="*/ 2147483647 h 1071"/>
                <a:gd name="T52" fmla="*/ 2147483647 w 877"/>
                <a:gd name="T53" fmla="*/ 2147483647 h 1071"/>
                <a:gd name="T54" fmla="*/ 2147483647 w 877"/>
                <a:gd name="T55" fmla="*/ 2147483647 h 1071"/>
                <a:gd name="T56" fmla="*/ 2147483647 w 877"/>
                <a:gd name="T57" fmla="*/ 2147483647 h 1071"/>
                <a:gd name="T58" fmla="*/ 2147483647 w 877"/>
                <a:gd name="T59" fmla="*/ 2147483647 h 1071"/>
                <a:gd name="T60" fmla="*/ 2147483647 w 877"/>
                <a:gd name="T61" fmla="*/ 2147483647 h 1071"/>
                <a:gd name="T62" fmla="*/ 2147483647 w 877"/>
                <a:gd name="T63" fmla="*/ 2147483647 h 1071"/>
                <a:gd name="T64" fmla="*/ 2147483647 w 877"/>
                <a:gd name="T65" fmla="*/ 2147483647 h 1071"/>
                <a:gd name="T66" fmla="*/ 2147483647 w 877"/>
                <a:gd name="T67" fmla="*/ 2147483647 h 1071"/>
                <a:gd name="T68" fmla="*/ 2147483647 w 877"/>
                <a:gd name="T69" fmla="*/ 2147483647 h 1071"/>
                <a:gd name="T70" fmla="*/ 2147483647 w 877"/>
                <a:gd name="T71" fmla="*/ 2147483647 h 1071"/>
                <a:gd name="T72" fmla="*/ 2147483647 w 877"/>
                <a:gd name="T73" fmla="*/ 2147483647 h 1071"/>
                <a:gd name="T74" fmla="*/ 2147483647 w 877"/>
                <a:gd name="T75" fmla="*/ 2147483647 h 1071"/>
                <a:gd name="T76" fmla="*/ 2147483647 w 877"/>
                <a:gd name="T77" fmla="*/ 2147483647 h 1071"/>
                <a:gd name="T78" fmla="*/ 2147483647 w 877"/>
                <a:gd name="T79" fmla="*/ 2147483647 h 1071"/>
                <a:gd name="T80" fmla="*/ 2147483647 w 877"/>
                <a:gd name="T81" fmla="*/ 2147483647 h 1071"/>
                <a:gd name="T82" fmla="*/ 2147483647 w 877"/>
                <a:gd name="T83" fmla="*/ 2147483647 h 1071"/>
                <a:gd name="T84" fmla="*/ 2147483647 w 877"/>
                <a:gd name="T85" fmla="*/ 2147483647 h 1071"/>
                <a:gd name="T86" fmla="*/ 2147483647 w 877"/>
                <a:gd name="T87" fmla="*/ 2147483647 h 1071"/>
                <a:gd name="T88" fmla="*/ 2147483647 w 877"/>
                <a:gd name="T89" fmla="*/ 2147483647 h 1071"/>
                <a:gd name="T90" fmla="*/ 2147483647 w 877"/>
                <a:gd name="T91" fmla="*/ 2147483647 h 1071"/>
                <a:gd name="T92" fmla="*/ 2147483647 w 877"/>
                <a:gd name="T93" fmla="*/ 2147483647 h 1071"/>
                <a:gd name="T94" fmla="*/ 2147483647 w 877"/>
                <a:gd name="T95" fmla="*/ 2147483647 h 1071"/>
                <a:gd name="T96" fmla="*/ 2147483647 w 877"/>
                <a:gd name="T97" fmla="*/ 2147483647 h 1071"/>
                <a:gd name="T98" fmla="*/ 2147483647 w 877"/>
                <a:gd name="T99" fmla="*/ 2147483647 h 1071"/>
                <a:gd name="T100" fmla="*/ 2147483647 w 877"/>
                <a:gd name="T101" fmla="*/ 2147483647 h 1071"/>
                <a:gd name="T102" fmla="*/ 2147483647 w 877"/>
                <a:gd name="T103" fmla="*/ 2147483647 h 1071"/>
                <a:gd name="T104" fmla="*/ 2147483647 w 877"/>
                <a:gd name="T105" fmla="*/ 2147483647 h 1071"/>
                <a:gd name="T106" fmla="*/ 2147483647 w 877"/>
                <a:gd name="T107" fmla="*/ 2147483647 h 1071"/>
                <a:gd name="T108" fmla="*/ 2147483647 w 877"/>
                <a:gd name="T109" fmla="*/ 2147483647 h 1071"/>
                <a:gd name="T110" fmla="*/ 2147483647 w 877"/>
                <a:gd name="T111" fmla="*/ 2147483647 h 1071"/>
                <a:gd name="T112" fmla="*/ 2147483647 w 877"/>
                <a:gd name="T113" fmla="*/ 2147483647 h 1071"/>
                <a:gd name="T114" fmla="*/ 2147483647 w 877"/>
                <a:gd name="T115" fmla="*/ 2147483647 h 1071"/>
                <a:gd name="T116" fmla="*/ 2147483647 w 877"/>
                <a:gd name="T117" fmla="*/ 0 h 1071"/>
                <a:gd name="T118" fmla="*/ 2147483647 w 877"/>
                <a:gd name="T119" fmla="*/ 214748364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1071"/>
                <a:gd name="T182" fmla="*/ 877 w 877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1071">
                  <a:moveTo>
                    <a:pt x="846" y="262"/>
                  </a:moveTo>
                  <a:lnTo>
                    <a:pt x="836" y="279"/>
                  </a:lnTo>
                  <a:lnTo>
                    <a:pt x="843" y="277"/>
                  </a:lnTo>
                  <a:lnTo>
                    <a:pt x="846" y="304"/>
                  </a:lnTo>
                  <a:lnTo>
                    <a:pt x="858" y="374"/>
                  </a:lnTo>
                  <a:lnTo>
                    <a:pt x="870" y="409"/>
                  </a:lnTo>
                  <a:lnTo>
                    <a:pt x="876" y="459"/>
                  </a:lnTo>
                  <a:lnTo>
                    <a:pt x="865" y="572"/>
                  </a:lnTo>
                  <a:lnTo>
                    <a:pt x="852" y="570"/>
                  </a:lnTo>
                  <a:lnTo>
                    <a:pt x="856" y="594"/>
                  </a:lnTo>
                  <a:lnTo>
                    <a:pt x="858" y="628"/>
                  </a:lnTo>
                  <a:lnTo>
                    <a:pt x="864" y="659"/>
                  </a:lnTo>
                  <a:lnTo>
                    <a:pt x="861" y="677"/>
                  </a:lnTo>
                  <a:lnTo>
                    <a:pt x="856" y="693"/>
                  </a:lnTo>
                  <a:lnTo>
                    <a:pt x="861" y="709"/>
                  </a:lnTo>
                  <a:lnTo>
                    <a:pt x="860" y="723"/>
                  </a:lnTo>
                  <a:lnTo>
                    <a:pt x="860" y="732"/>
                  </a:lnTo>
                  <a:lnTo>
                    <a:pt x="863" y="743"/>
                  </a:lnTo>
                  <a:lnTo>
                    <a:pt x="864" y="748"/>
                  </a:lnTo>
                  <a:lnTo>
                    <a:pt x="849" y="758"/>
                  </a:lnTo>
                  <a:lnTo>
                    <a:pt x="833" y="750"/>
                  </a:lnTo>
                  <a:lnTo>
                    <a:pt x="825" y="749"/>
                  </a:lnTo>
                  <a:lnTo>
                    <a:pt x="807" y="749"/>
                  </a:lnTo>
                  <a:lnTo>
                    <a:pt x="801" y="748"/>
                  </a:lnTo>
                  <a:lnTo>
                    <a:pt x="797" y="746"/>
                  </a:lnTo>
                  <a:lnTo>
                    <a:pt x="793" y="744"/>
                  </a:lnTo>
                  <a:lnTo>
                    <a:pt x="791" y="746"/>
                  </a:lnTo>
                  <a:lnTo>
                    <a:pt x="789" y="748"/>
                  </a:lnTo>
                  <a:lnTo>
                    <a:pt x="781" y="752"/>
                  </a:lnTo>
                  <a:lnTo>
                    <a:pt x="778" y="756"/>
                  </a:lnTo>
                  <a:lnTo>
                    <a:pt x="779" y="761"/>
                  </a:lnTo>
                  <a:lnTo>
                    <a:pt x="779" y="768"/>
                  </a:lnTo>
                  <a:lnTo>
                    <a:pt x="785" y="784"/>
                  </a:lnTo>
                  <a:lnTo>
                    <a:pt x="789" y="789"/>
                  </a:lnTo>
                  <a:lnTo>
                    <a:pt x="790" y="793"/>
                  </a:lnTo>
                  <a:lnTo>
                    <a:pt x="796" y="795"/>
                  </a:lnTo>
                  <a:lnTo>
                    <a:pt x="800" y="798"/>
                  </a:lnTo>
                  <a:lnTo>
                    <a:pt x="804" y="806"/>
                  </a:lnTo>
                  <a:lnTo>
                    <a:pt x="812" y="829"/>
                  </a:lnTo>
                  <a:lnTo>
                    <a:pt x="828" y="847"/>
                  </a:lnTo>
                  <a:lnTo>
                    <a:pt x="828" y="856"/>
                  </a:lnTo>
                  <a:lnTo>
                    <a:pt x="830" y="861"/>
                  </a:lnTo>
                  <a:lnTo>
                    <a:pt x="840" y="869"/>
                  </a:lnTo>
                  <a:lnTo>
                    <a:pt x="843" y="883"/>
                  </a:lnTo>
                  <a:lnTo>
                    <a:pt x="850" y="901"/>
                  </a:lnTo>
                  <a:lnTo>
                    <a:pt x="841" y="910"/>
                  </a:lnTo>
                  <a:lnTo>
                    <a:pt x="835" y="916"/>
                  </a:lnTo>
                  <a:lnTo>
                    <a:pt x="833" y="921"/>
                  </a:lnTo>
                  <a:lnTo>
                    <a:pt x="834" y="932"/>
                  </a:lnTo>
                  <a:lnTo>
                    <a:pt x="840" y="942"/>
                  </a:lnTo>
                  <a:lnTo>
                    <a:pt x="849" y="947"/>
                  </a:lnTo>
                  <a:lnTo>
                    <a:pt x="857" y="956"/>
                  </a:lnTo>
                  <a:lnTo>
                    <a:pt x="857" y="973"/>
                  </a:lnTo>
                  <a:lnTo>
                    <a:pt x="860" y="982"/>
                  </a:lnTo>
                  <a:lnTo>
                    <a:pt x="857" y="987"/>
                  </a:lnTo>
                  <a:lnTo>
                    <a:pt x="842" y="1007"/>
                  </a:lnTo>
                  <a:lnTo>
                    <a:pt x="821" y="1024"/>
                  </a:lnTo>
                  <a:lnTo>
                    <a:pt x="775" y="1052"/>
                  </a:lnTo>
                  <a:lnTo>
                    <a:pt x="753" y="1070"/>
                  </a:lnTo>
                  <a:lnTo>
                    <a:pt x="748" y="1055"/>
                  </a:lnTo>
                  <a:lnTo>
                    <a:pt x="745" y="1055"/>
                  </a:lnTo>
                  <a:lnTo>
                    <a:pt x="743" y="1031"/>
                  </a:lnTo>
                  <a:lnTo>
                    <a:pt x="739" y="1022"/>
                  </a:lnTo>
                  <a:lnTo>
                    <a:pt x="736" y="1019"/>
                  </a:lnTo>
                  <a:lnTo>
                    <a:pt x="731" y="1016"/>
                  </a:lnTo>
                  <a:lnTo>
                    <a:pt x="729" y="1010"/>
                  </a:lnTo>
                  <a:lnTo>
                    <a:pt x="723" y="1005"/>
                  </a:lnTo>
                  <a:lnTo>
                    <a:pt x="714" y="1002"/>
                  </a:lnTo>
                  <a:lnTo>
                    <a:pt x="712" y="1003"/>
                  </a:lnTo>
                  <a:lnTo>
                    <a:pt x="707" y="1001"/>
                  </a:lnTo>
                  <a:lnTo>
                    <a:pt x="705" y="996"/>
                  </a:lnTo>
                  <a:lnTo>
                    <a:pt x="698" y="998"/>
                  </a:lnTo>
                  <a:lnTo>
                    <a:pt x="691" y="998"/>
                  </a:lnTo>
                  <a:lnTo>
                    <a:pt x="689" y="999"/>
                  </a:lnTo>
                  <a:lnTo>
                    <a:pt x="687" y="1002"/>
                  </a:lnTo>
                  <a:lnTo>
                    <a:pt x="685" y="1001"/>
                  </a:lnTo>
                  <a:lnTo>
                    <a:pt x="680" y="997"/>
                  </a:lnTo>
                  <a:lnTo>
                    <a:pt x="677" y="996"/>
                  </a:lnTo>
                  <a:lnTo>
                    <a:pt x="675" y="994"/>
                  </a:lnTo>
                  <a:lnTo>
                    <a:pt x="671" y="993"/>
                  </a:lnTo>
                  <a:lnTo>
                    <a:pt x="665" y="985"/>
                  </a:lnTo>
                  <a:lnTo>
                    <a:pt x="659" y="959"/>
                  </a:lnTo>
                  <a:lnTo>
                    <a:pt x="652" y="947"/>
                  </a:lnTo>
                  <a:lnTo>
                    <a:pt x="653" y="946"/>
                  </a:lnTo>
                  <a:lnTo>
                    <a:pt x="657" y="944"/>
                  </a:lnTo>
                  <a:lnTo>
                    <a:pt x="656" y="936"/>
                  </a:lnTo>
                  <a:lnTo>
                    <a:pt x="651" y="931"/>
                  </a:lnTo>
                  <a:lnTo>
                    <a:pt x="647" y="928"/>
                  </a:lnTo>
                  <a:lnTo>
                    <a:pt x="637" y="933"/>
                  </a:lnTo>
                  <a:lnTo>
                    <a:pt x="634" y="929"/>
                  </a:lnTo>
                  <a:lnTo>
                    <a:pt x="631" y="928"/>
                  </a:lnTo>
                  <a:lnTo>
                    <a:pt x="625" y="926"/>
                  </a:lnTo>
                  <a:lnTo>
                    <a:pt x="615" y="922"/>
                  </a:lnTo>
                  <a:lnTo>
                    <a:pt x="609" y="921"/>
                  </a:lnTo>
                  <a:lnTo>
                    <a:pt x="609" y="920"/>
                  </a:lnTo>
                  <a:lnTo>
                    <a:pt x="604" y="919"/>
                  </a:lnTo>
                  <a:lnTo>
                    <a:pt x="600" y="916"/>
                  </a:lnTo>
                  <a:lnTo>
                    <a:pt x="593" y="908"/>
                  </a:lnTo>
                  <a:lnTo>
                    <a:pt x="592" y="906"/>
                  </a:lnTo>
                  <a:lnTo>
                    <a:pt x="587" y="900"/>
                  </a:lnTo>
                  <a:lnTo>
                    <a:pt x="580" y="896"/>
                  </a:lnTo>
                  <a:lnTo>
                    <a:pt x="575" y="894"/>
                  </a:lnTo>
                  <a:lnTo>
                    <a:pt x="573" y="894"/>
                  </a:lnTo>
                  <a:lnTo>
                    <a:pt x="575" y="893"/>
                  </a:lnTo>
                  <a:lnTo>
                    <a:pt x="579" y="890"/>
                  </a:lnTo>
                  <a:lnTo>
                    <a:pt x="580" y="884"/>
                  </a:lnTo>
                  <a:lnTo>
                    <a:pt x="582" y="882"/>
                  </a:lnTo>
                  <a:lnTo>
                    <a:pt x="577" y="879"/>
                  </a:lnTo>
                  <a:lnTo>
                    <a:pt x="573" y="882"/>
                  </a:lnTo>
                  <a:lnTo>
                    <a:pt x="571" y="882"/>
                  </a:lnTo>
                  <a:lnTo>
                    <a:pt x="570" y="882"/>
                  </a:lnTo>
                  <a:lnTo>
                    <a:pt x="570" y="879"/>
                  </a:lnTo>
                  <a:lnTo>
                    <a:pt x="570" y="874"/>
                  </a:lnTo>
                  <a:lnTo>
                    <a:pt x="570" y="873"/>
                  </a:lnTo>
                  <a:lnTo>
                    <a:pt x="570" y="870"/>
                  </a:lnTo>
                  <a:lnTo>
                    <a:pt x="568" y="870"/>
                  </a:lnTo>
                  <a:lnTo>
                    <a:pt x="567" y="869"/>
                  </a:lnTo>
                  <a:lnTo>
                    <a:pt x="565" y="870"/>
                  </a:lnTo>
                  <a:lnTo>
                    <a:pt x="567" y="860"/>
                  </a:lnTo>
                  <a:lnTo>
                    <a:pt x="567" y="856"/>
                  </a:lnTo>
                  <a:lnTo>
                    <a:pt x="566" y="849"/>
                  </a:lnTo>
                  <a:lnTo>
                    <a:pt x="564" y="848"/>
                  </a:lnTo>
                  <a:lnTo>
                    <a:pt x="562" y="845"/>
                  </a:lnTo>
                  <a:lnTo>
                    <a:pt x="562" y="844"/>
                  </a:lnTo>
                  <a:lnTo>
                    <a:pt x="562" y="842"/>
                  </a:lnTo>
                  <a:lnTo>
                    <a:pt x="562" y="840"/>
                  </a:lnTo>
                  <a:lnTo>
                    <a:pt x="563" y="834"/>
                  </a:lnTo>
                  <a:lnTo>
                    <a:pt x="564" y="831"/>
                  </a:lnTo>
                  <a:lnTo>
                    <a:pt x="565" y="832"/>
                  </a:lnTo>
                  <a:lnTo>
                    <a:pt x="566" y="832"/>
                  </a:lnTo>
                  <a:lnTo>
                    <a:pt x="567" y="829"/>
                  </a:lnTo>
                  <a:lnTo>
                    <a:pt x="567" y="822"/>
                  </a:lnTo>
                  <a:lnTo>
                    <a:pt x="566" y="820"/>
                  </a:lnTo>
                  <a:lnTo>
                    <a:pt x="566" y="816"/>
                  </a:lnTo>
                  <a:lnTo>
                    <a:pt x="566" y="814"/>
                  </a:lnTo>
                  <a:lnTo>
                    <a:pt x="566" y="808"/>
                  </a:lnTo>
                  <a:lnTo>
                    <a:pt x="567" y="808"/>
                  </a:lnTo>
                  <a:lnTo>
                    <a:pt x="570" y="808"/>
                  </a:lnTo>
                  <a:lnTo>
                    <a:pt x="570" y="806"/>
                  </a:lnTo>
                  <a:lnTo>
                    <a:pt x="570" y="804"/>
                  </a:lnTo>
                  <a:lnTo>
                    <a:pt x="568" y="802"/>
                  </a:lnTo>
                  <a:lnTo>
                    <a:pt x="565" y="801"/>
                  </a:lnTo>
                  <a:lnTo>
                    <a:pt x="562" y="797"/>
                  </a:lnTo>
                  <a:lnTo>
                    <a:pt x="561" y="796"/>
                  </a:lnTo>
                  <a:lnTo>
                    <a:pt x="559" y="797"/>
                  </a:lnTo>
                  <a:lnTo>
                    <a:pt x="551" y="792"/>
                  </a:lnTo>
                  <a:lnTo>
                    <a:pt x="541" y="790"/>
                  </a:lnTo>
                  <a:lnTo>
                    <a:pt x="534" y="791"/>
                  </a:lnTo>
                  <a:lnTo>
                    <a:pt x="533" y="794"/>
                  </a:lnTo>
                  <a:lnTo>
                    <a:pt x="531" y="795"/>
                  </a:lnTo>
                  <a:lnTo>
                    <a:pt x="532" y="797"/>
                  </a:lnTo>
                  <a:lnTo>
                    <a:pt x="518" y="792"/>
                  </a:lnTo>
                  <a:lnTo>
                    <a:pt x="518" y="791"/>
                  </a:lnTo>
                  <a:lnTo>
                    <a:pt x="519" y="791"/>
                  </a:lnTo>
                  <a:lnTo>
                    <a:pt x="521" y="789"/>
                  </a:lnTo>
                  <a:lnTo>
                    <a:pt x="521" y="788"/>
                  </a:lnTo>
                  <a:lnTo>
                    <a:pt x="518" y="787"/>
                  </a:lnTo>
                  <a:lnTo>
                    <a:pt x="517" y="785"/>
                  </a:lnTo>
                  <a:lnTo>
                    <a:pt x="517" y="783"/>
                  </a:lnTo>
                  <a:lnTo>
                    <a:pt x="515" y="782"/>
                  </a:lnTo>
                  <a:lnTo>
                    <a:pt x="511" y="782"/>
                  </a:lnTo>
                  <a:lnTo>
                    <a:pt x="507" y="783"/>
                  </a:lnTo>
                  <a:lnTo>
                    <a:pt x="507" y="785"/>
                  </a:lnTo>
                  <a:lnTo>
                    <a:pt x="506" y="785"/>
                  </a:lnTo>
                  <a:lnTo>
                    <a:pt x="505" y="783"/>
                  </a:lnTo>
                  <a:lnTo>
                    <a:pt x="505" y="786"/>
                  </a:lnTo>
                  <a:lnTo>
                    <a:pt x="504" y="785"/>
                  </a:lnTo>
                  <a:lnTo>
                    <a:pt x="502" y="785"/>
                  </a:lnTo>
                  <a:lnTo>
                    <a:pt x="501" y="784"/>
                  </a:lnTo>
                  <a:lnTo>
                    <a:pt x="499" y="785"/>
                  </a:lnTo>
                  <a:lnTo>
                    <a:pt x="500" y="783"/>
                  </a:lnTo>
                  <a:lnTo>
                    <a:pt x="500" y="781"/>
                  </a:lnTo>
                  <a:lnTo>
                    <a:pt x="499" y="780"/>
                  </a:lnTo>
                  <a:lnTo>
                    <a:pt x="497" y="782"/>
                  </a:lnTo>
                  <a:lnTo>
                    <a:pt x="498" y="780"/>
                  </a:lnTo>
                  <a:lnTo>
                    <a:pt x="497" y="778"/>
                  </a:lnTo>
                  <a:lnTo>
                    <a:pt x="496" y="778"/>
                  </a:lnTo>
                  <a:lnTo>
                    <a:pt x="495" y="777"/>
                  </a:lnTo>
                  <a:lnTo>
                    <a:pt x="494" y="777"/>
                  </a:lnTo>
                  <a:lnTo>
                    <a:pt x="491" y="775"/>
                  </a:lnTo>
                  <a:lnTo>
                    <a:pt x="488" y="770"/>
                  </a:lnTo>
                  <a:lnTo>
                    <a:pt x="487" y="769"/>
                  </a:lnTo>
                  <a:lnTo>
                    <a:pt x="484" y="766"/>
                  </a:lnTo>
                  <a:lnTo>
                    <a:pt x="481" y="765"/>
                  </a:lnTo>
                  <a:lnTo>
                    <a:pt x="481" y="764"/>
                  </a:lnTo>
                  <a:lnTo>
                    <a:pt x="480" y="764"/>
                  </a:lnTo>
                  <a:lnTo>
                    <a:pt x="479" y="764"/>
                  </a:lnTo>
                  <a:lnTo>
                    <a:pt x="480" y="763"/>
                  </a:lnTo>
                  <a:lnTo>
                    <a:pt x="477" y="759"/>
                  </a:lnTo>
                  <a:lnTo>
                    <a:pt x="477" y="758"/>
                  </a:lnTo>
                  <a:lnTo>
                    <a:pt x="476" y="758"/>
                  </a:lnTo>
                  <a:lnTo>
                    <a:pt x="476" y="755"/>
                  </a:lnTo>
                  <a:lnTo>
                    <a:pt x="475" y="755"/>
                  </a:lnTo>
                  <a:lnTo>
                    <a:pt x="475" y="753"/>
                  </a:lnTo>
                  <a:lnTo>
                    <a:pt x="475" y="752"/>
                  </a:lnTo>
                  <a:lnTo>
                    <a:pt x="474" y="752"/>
                  </a:lnTo>
                  <a:lnTo>
                    <a:pt x="474" y="751"/>
                  </a:lnTo>
                  <a:lnTo>
                    <a:pt x="472" y="750"/>
                  </a:lnTo>
                  <a:lnTo>
                    <a:pt x="472" y="748"/>
                  </a:lnTo>
                  <a:lnTo>
                    <a:pt x="470" y="747"/>
                  </a:lnTo>
                  <a:lnTo>
                    <a:pt x="470" y="746"/>
                  </a:lnTo>
                  <a:lnTo>
                    <a:pt x="470" y="742"/>
                  </a:lnTo>
                  <a:lnTo>
                    <a:pt x="467" y="738"/>
                  </a:lnTo>
                  <a:lnTo>
                    <a:pt x="464" y="737"/>
                  </a:lnTo>
                  <a:lnTo>
                    <a:pt x="464" y="736"/>
                  </a:lnTo>
                  <a:lnTo>
                    <a:pt x="463" y="733"/>
                  </a:lnTo>
                  <a:lnTo>
                    <a:pt x="463" y="731"/>
                  </a:lnTo>
                  <a:lnTo>
                    <a:pt x="460" y="727"/>
                  </a:lnTo>
                  <a:lnTo>
                    <a:pt x="458" y="725"/>
                  </a:lnTo>
                  <a:lnTo>
                    <a:pt x="457" y="724"/>
                  </a:lnTo>
                  <a:lnTo>
                    <a:pt x="455" y="722"/>
                  </a:lnTo>
                  <a:lnTo>
                    <a:pt x="454" y="720"/>
                  </a:lnTo>
                  <a:lnTo>
                    <a:pt x="454" y="716"/>
                  </a:lnTo>
                  <a:lnTo>
                    <a:pt x="454" y="714"/>
                  </a:lnTo>
                  <a:lnTo>
                    <a:pt x="454" y="712"/>
                  </a:lnTo>
                  <a:lnTo>
                    <a:pt x="450" y="709"/>
                  </a:lnTo>
                  <a:lnTo>
                    <a:pt x="445" y="706"/>
                  </a:lnTo>
                  <a:lnTo>
                    <a:pt x="440" y="704"/>
                  </a:lnTo>
                  <a:lnTo>
                    <a:pt x="429" y="697"/>
                  </a:lnTo>
                  <a:lnTo>
                    <a:pt x="422" y="696"/>
                  </a:lnTo>
                  <a:lnTo>
                    <a:pt x="420" y="695"/>
                  </a:lnTo>
                  <a:lnTo>
                    <a:pt x="420" y="692"/>
                  </a:lnTo>
                  <a:lnTo>
                    <a:pt x="420" y="691"/>
                  </a:lnTo>
                  <a:lnTo>
                    <a:pt x="419" y="687"/>
                  </a:lnTo>
                  <a:lnTo>
                    <a:pt x="417" y="684"/>
                  </a:lnTo>
                  <a:lnTo>
                    <a:pt x="415" y="677"/>
                  </a:lnTo>
                  <a:lnTo>
                    <a:pt x="414" y="675"/>
                  </a:lnTo>
                  <a:lnTo>
                    <a:pt x="414" y="672"/>
                  </a:lnTo>
                  <a:lnTo>
                    <a:pt x="411" y="668"/>
                  </a:lnTo>
                  <a:lnTo>
                    <a:pt x="404" y="662"/>
                  </a:lnTo>
                  <a:lnTo>
                    <a:pt x="399" y="657"/>
                  </a:lnTo>
                  <a:lnTo>
                    <a:pt x="398" y="655"/>
                  </a:lnTo>
                  <a:lnTo>
                    <a:pt x="396" y="653"/>
                  </a:lnTo>
                  <a:lnTo>
                    <a:pt x="395" y="652"/>
                  </a:lnTo>
                  <a:lnTo>
                    <a:pt x="393" y="650"/>
                  </a:lnTo>
                  <a:lnTo>
                    <a:pt x="393" y="646"/>
                  </a:lnTo>
                  <a:lnTo>
                    <a:pt x="390" y="644"/>
                  </a:lnTo>
                  <a:lnTo>
                    <a:pt x="391" y="644"/>
                  </a:lnTo>
                  <a:lnTo>
                    <a:pt x="390" y="631"/>
                  </a:lnTo>
                  <a:lnTo>
                    <a:pt x="380" y="626"/>
                  </a:lnTo>
                  <a:lnTo>
                    <a:pt x="378" y="623"/>
                  </a:lnTo>
                  <a:lnTo>
                    <a:pt x="377" y="622"/>
                  </a:lnTo>
                  <a:lnTo>
                    <a:pt x="374" y="616"/>
                  </a:lnTo>
                  <a:lnTo>
                    <a:pt x="373" y="612"/>
                  </a:lnTo>
                  <a:lnTo>
                    <a:pt x="371" y="610"/>
                  </a:lnTo>
                  <a:lnTo>
                    <a:pt x="363" y="609"/>
                  </a:lnTo>
                  <a:lnTo>
                    <a:pt x="362" y="607"/>
                  </a:lnTo>
                  <a:lnTo>
                    <a:pt x="365" y="606"/>
                  </a:lnTo>
                  <a:lnTo>
                    <a:pt x="365" y="603"/>
                  </a:lnTo>
                  <a:lnTo>
                    <a:pt x="363" y="599"/>
                  </a:lnTo>
                  <a:lnTo>
                    <a:pt x="364" y="591"/>
                  </a:lnTo>
                  <a:lnTo>
                    <a:pt x="361" y="591"/>
                  </a:lnTo>
                  <a:lnTo>
                    <a:pt x="364" y="587"/>
                  </a:lnTo>
                  <a:lnTo>
                    <a:pt x="365" y="585"/>
                  </a:lnTo>
                  <a:lnTo>
                    <a:pt x="362" y="579"/>
                  </a:lnTo>
                  <a:lnTo>
                    <a:pt x="361" y="577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57" y="574"/>
                  </a:lnTo>
                  <a:lnTo>
                    <a:pt x="361" y="564"/>
                  </a:lnTo>
                  <a:lnTo>
                    <a:pt x="359" y="557"/>
                  </a:lnTo>
                  <a:lnTo>
                    <a:pt x="358" y="554"/>
                  </a:lnTo>
                  <a:lnTo>
                    <a:pt x="355" y="550"/>
                  </a:lnTo>
                  <a:lnTo>
                    <a:pt x="350" y="549"/>
                  </a:lnTo>
                  <a:lnTo>
                    <a:pt x="345" y="551"/>
                  </a:lnTo>
                  <a:lnTo>
                    <a:pt x="344" y="555"/>
                  </a:lnTo>
                  <a:lnTo>
                    <a:pt x="341" y="550"/>
                  </a:lnTo>
                  <a:lnTo>
                    <a:pt x="334" y="547"/>
                  </a:lnTo>
                  <a:lnTo>
                    <a:pt x="334" y="545"/>
                  </a:lnTo>
                  <a:lnTo>
                    <a:pt x="333" y="540"/>
                  </a:lnTo>
                  <a:lnTo>
                    <a:pt x="340" y="527"/>
                  </a:lnTo>
                  <a:lnTo>
                    <a:pt x="339" y="522"/>
                  </a:lnTo>
                  <a:lnTo>
                    <a:pt x="338" y="520"/>
                  </a:lnTo>
                  <a:lnTo>
                    <a:pt x="333" y="517"/>
                  </a:lnTo>
                  <a:lnTo>
                    <a:pt x="333" y="511"/>
                  </a:lnTo>
                  <a:lnTo>
                    <a:pt x="330" y="507"/>
                  </a:lnTo>
                  <a:lnTo>
                    <a:pt x="327" y="505"/>
                  </a:lnTo>
                  <a:lnTo>
                    <a:pt x="325" y="501"/>
                  </a:lnTo>
                  <a:lnTo>
                    <a:pt x="324" y="501"/>
                  </a:lnTo>
                  <a:lnTo>
                    <a:pt x="319" y="489"/>
                  </a:lnTo>
                  <a:lnTo>
                    <a:pt x="319" y="487"/>
                  </a:lnTo>
                  <a:lnTo>
                    <a:pt x="316" y="486"/>
                  </a:lnTo>
                  <a:lnTo>
                    <a:pt x="311" y="472"/>
                  </a:lnTo>
                  <a:lnTo>
                    <a:pt x="306" y="464"/>
                  </a:lnTo>
                  <a:lnTo>
                    <a:pt x="306" y="455"/>
                  </a:lnTo>
                  <a:lnTo>
                    <a:pt x="303" y="452"/>
                  </a:lnTo>
                  <a:lnTo>
                    <a:pt x="302" y="452"/>
                  </a:lnTo>
                  <a:lnTo>
                    <a:pt x="300" y="451"/>
                  </a:lnTo>
                  <a:lnTo>
                    <a:pt x="297" y="452"/>
                  </a:lnTo>
                  <a:lnTo>
                    <a:pt x="295" y="451"/>
                  </a:lnTo>
                  <a:lnTo>
                    <a:pt x="296" y="430"/>
                  </a:lnTo>
                  <a:lnTo>
                    <a:pt x="294" y="426"/>
                  </a:lnTo>
                  <a:lnTo>
                    <a:pt x="297" y="410"/>
                  </a:lnTo>
                  <a:lnTo>
                    <a:pt x="295" y="399"/>
                  </a:lnTo>
                  <a:lnTo>
                    <a:pt x="290" y="394"/>
                  </a:lnTo>
                  <a:lnTo>
                    <a:pt x="287" y="392"/>
                  </a:lnTo>
                  <a:lnTo>
                    <a:pt x="285" y="392"/>
                  </a:lnTo>
                  <a:lnTo>
                    <a:pt x="284" y="393"/>
                  </a:lnTo>
                  <a:lnTo>
                    <a:pt x="283" y="392"/>
                  </a:lnTo>
                  <a:lnTo>
                    <a:pt x="286" y="383"/>
                  </a:lnTo>
                  <a:lnTo>
                    <a:pt x="285" y="373"/>
                  </a:lnTo>
                  <a:lnTo>
                    <a:pt x="281" y="362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59" y="327"/>
                  </a:lnTo>
                  <a:lnTo>
                    <a:pt x="257" y="320"/>
                  </a:lnTo>
                  <a:lnTo>
                    <a:pt x="256" y="310"/>
                  </a:lnTo>
                  <a:lnTo>
                    <a:pt x="254" y="301"/>
                  </a:lnTo>
                  <a:lnTo>
                    <a:pt x="256" y="300"/>
                  </a:lnTo>
                  <a:lnTo>
                    <a:pt x="258" y="291"/>
                  </a:lnTo>
                  <a:lnTo>
                    <a:pt x="260" y="279"/>
                  </a:lnTo>
                  <a:lnTo>
                    <a:pt x="261" y="278"/>
                  </a:lnTo>
                  <a:lnTo>
                    <a:pt x="260" y="272"/>
                  </a:lnTo>
                  <a:lnTo>
                    <a:pt x="258" y="264"/>
                  </a:lnTo>
                  <a:lnTo>
                    <a:pt x="258" y="262"/>
                  </a:lnTo>
                  <a:lnTo>
                    <a:pt x="259" y="263"/>
                  </a:lnTo>
                  <a:lnTo>
                    <a:pt x="268" y="261"/>
                  </a:lnTo>
                  <a:lnTo>
                    <a:pt x="269" y="260"/>
                  </a:lnTo>
                  <a:lnTo>
                    <a:pt x="270" y="256"/>
                  </a:lnTo>
                  <a:lnTo>
                    <a:pt x="269" y="254"/>
                  </a:lnTo>
                  <a:lnTo>
                    <a:pt x="270" y="250"/>
                  </a:lnTo>
                  <a:lnTo>
                    <a:pt x="270" y="249"/>
                  </a:lnTo>
                  <a:lnTo>
                    <a:pt x="268" y="246"/>
                  </a:lnTo>
                  <a:lnTo>
                    <a:pt x="267" y="245"/>
                  </a:lnTo>
                  <a:lnTo>
                    <a:pt x="267" y="244"/>
                  </a:lnTo>
                  <a:lnTo>
                    <a:pt x="266" y="243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0" y="235"/>
                  </a:lnTo>
                  <a:lnTo>
                    <a:pt x="249" y="233"/>
                  </a:lnTo>
                  <a:lnTo>
                    <a:pt x="249" y="232"/>
                  </a:lnTo>
                  <a:lnTo>
                    <a:pt x="245" y="232"/>
                  </a:lnTo>
                  <a:lnTo>
                    <a:pt x="239" y="231"/>
                  </a:lnTo>
                  <a:lnTo>
                    <a:pt x="226" y="226"/>
                  </a:lnTo>
                  <a:lnTo>
                    <a:pt x="219" y="224"/>
                  </a:lnTo>
                  <a:lnTo>
                    <a:pt x="218" y="223"/>
                  </a:lnTo>
                  <a:lnTo>
                    <a:pt x="217" y="224"/>
                  </a:lnTo>
                  <a:lnTo>
                    <a:pt x="203" y="220"/>
                  </a:lnTo>
                  <a:lnTo>
                    <a:pt x="203" y="219"/>
                  </a:lnTo>
                  <a:lnTo>
                    <a:pt x="200" y="215"/>
                  </a:lnTo>
                  <a:lnTo>
                    <a:pt x="193" y="214"/>
                  </a:lnTo>
                  <a:lnTo>
                    <a:pt x="191" y="211"/>
                  </a:lnTo>
                  <a:lnTo>
                    <a:pt x="195" y="205"/>
                  </a:lnTo>
                  <a:lnTo>
                    <a:pt x="195" y="204"/>
                  </a:lnTo>
                  <a:lnTo>
                    <a:pt x="194" y="198"/>
                  </a:lnTo>
                  <a:lnTo>
                    <a:pt x="194" y="194"/>
                  </a:lnTo>
                  <a:lnTo>
                    <a:pt x="192" y="188"/>
                  </a:lnTo>
                  <a:lnTo>
                    <a:pt x="188" y="184"/>
                  </a:lnTo>
                  <a:lnTo>
                    <a:pt x="187" y="183"/>
                  </a:lnTo>
                  <a:lnTo>
                    <a:pt x="176" y="177"/>
                  </a:lnTo>
                  <a:lnTo>
                    <a:pt x="175" y="176"/>
                  </a:lnTo>
                  <a:lnTo>
                    <a:pt x="173" y="175"/>
                  </a:lnTo>
                  <a:lnTo>
                    <a:pt x="171" y="174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3" y="171"/>
                  </a:lnTo>
                  <a:lnTo>
                    <a:pt x="161" y="170"/>
                  </a:lnTo>
                  <a:lnTo>
                    <a:pt x="160" y="169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5" y="167"/>
                  </a:lnTo>
                  <a:lnTo>
                    <a:pt x="150" y="169"/>
                  </a:lnTo>
                  <a:lnTo>
                    <a:pt x="149" y="170"/>
                  </a:lnTo>
                  <a:lnTo>
                    <a:pt x="148" y="170"/>
                  </a:lnTo>
                  <a:lnTo>
                    <a:pt x="146" y="171"/>
                  </a:lnTo>
                  <a:lnTo>
                    <a:pt x="142" y="169"/>
                  </a:lnTo>
                  <a:lnTo>
                    <a:pt x="132" y="173"/>
                  </a:lnTo>
                  <a:lnTo>
                    <a:pt x="131" y="179"/>
                  </a:lnTo>
                  <a:lnTo>
                    <a:pt x="127" y="182"/>
                  </a:lnTo>
                  <a:lnTo>
                    <a:pt x="120" y="180"/>
                  </a:lnTo>
                  <a:lnTo>
                    <a:pt x="115" y="177"/>
                  </a:lnTo>
                  <a:lnTo>
                    <a:pt x="111" y="173"/>
                  </a:lnTo>
                  <a:lnTo>
                    <a:pt x="106" y="170"/>
                  </a:lnTo>
                  <a:lnTo>
                    <a:pt x="104" y="168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96" y="159"/>
                  </a:lnTo>
                  <a:lnTo>
                    <a:pt x="86" y="154"/>
                  </a:lnTo>
                  <a:lnTo>
                    <a:pt x="85" y="153"/>
                  </a:lnTo>
                  <a:lnTo>
                    <a:pt x="85" y="152"/>
                  </a:lnTo>
                  <a:lnTo>
                    <a:pt x="83" y="150"/>
                  </a:lnTo>
                  <a:lnTo>
                    <a:pt x="79" y="148"/>
                  </a:lnTo>
                  <a:lnTo>
                    <a:pt x="77" y="146"/>
                  </a:lnTo>
                  <a:lnTo>
                    <a:pt x="77" y="145"/>
                  </a:lnTo>
                  <a:lnTo>
                    <a:pt x="75" y="143"/>
                  </a:lnTo>
                  <a:lnTo>
                    <a:pt x="73" y="139"/>
                  </a:lnTo>
                  <a:lnTo>
                    <a:pt x="72" y="139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59" y="132"/>
                  </a:lnTo>
                  <a:lnTo>
                    <a:pt x="56" y="132"/>
                  </a:lnTo>
                  <a:lnTo>
                    <a:pt x="53" y="131"/>
                  </a:lnTo>
                  <a:lnTo>
                    <a:pt x="49" y="126"/>
                  </a:lnTo>
                  <a:lnTo>
                    <a:pt x="45" y="121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38" y="120"/>
                  </a:lnTo>
                  <a:lnTo>
                    <a:pt x="36" y="124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28" y="127"/>
                  </a:lnTo>
                  <a:lnTo>
                    <a:pt x="25" y="121"/>
                  </a:lnTo>
                  <a:lnTo>
                    <a:pt x="12" y="105"/>
                  </a:lnTo>
                  <a:lnTo>
                    <a:pt x="6" y="10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7" y="87"/>
                  </a:lnTo>
                  <a:lnTo>
                    <a:pt x="6" y="58"/>
                  </a:lnTo>
                  <a:lnTo>
                    <a:pt x="11" y="55"/>
                  </a:lnTo>
                  <a:lnTo>
                    <a:pt x="14" y="57"/>
                  </a:lnTo>
                  <a:lnTo>
                    <a:pt x="16" y="39"/>
                  </a:lnTo>
                  <a:lnTo>
                    <a:pt x="30" y="19"/>
                  </a:lnTo>
                  <a:lnTo>
                    <a:pt x="50" y="0"/>
                  </a:lnTo>
                  <a:lnTo>
                    <a:pt x="67" y="22"/>
                  </a:lnTo>
                  <a:lnTo>
                    <a:pt x="243" y="105"/>
                  </a:lnTo>
                  <a:lnTo>
                    <a:pt x="485" y="216"/>
                  </a:lnTo>
                  <a:lnTo>
                    <a:pt x="486" y="216"/>
                  </a:lnTo>
                  <a:lnTo>
                    <a:pt x="504" y="224"/>
                  </a:lnTo>
                  <a:lnTo>
                    <a:pt x="508" y="226"/>
                  </a:lnTo>
                  <a:lnTo>
                    <a:pt x="543" y="242"/>
                  </a:lnTo>
                  <a:lnTo>
                    <a:pt x="628" y="248"/>
                  </a:lnTo>
                  <a:lnTo>
                    <a:pt x="821" y="260"/>
                  </a:lnTo>
                  <a:lnTo>
                    <a:pt x="846" y="26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5BCB76A7-CF01-F25B-D019-34D175E4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079" y="4882756"/>
              <a:ext cx="269942" cy="149238"/>
            </a:xfrm>
            <a:custGeom>
              <a:avLst/>
              <a:gdLst>
                <a:gd name="T0" fmla="*/ 2147483647 w 158"/>
                <a:gd name="T1" fmla="*/ 2147483647 h 93"/>
                <a:gd name="T2" fmla="*/ 2147483647 w 158"/>
                <a:gd name="T3" fmla="*/ 2147483647 h 93"/>
                <a:gd name="T4" fmla="*/ 2147483647 w 158"/>
                <a:gd name="T5" fmla="*/ 2147483647 h 93"/>
                <a:gd name="T6" fmla="*/ 2147483647 w 158"/>
                <a:gd name="T7" fmla="*/ 2147483647 h 93"/>
                <a:gd name="T8" fmla="*/ 2147483647 w 158"/>
                <a:gd name="T9" fmla="*/ 2147483647 h 93"/>
                <a:gd name="T10" fmla="*/ 2147483647 w 158"/>
                <a:gd name="T11" fmla="*/ 2147483647 h 93"/>
                <a:gd name="T12" fmla="*/ 2147483647 w 158"/>
                <a:gd name="T13" fmla="*/ 0 h 93"/>
                <a:gd name="T14" fmla="*/ 2147483647 w 158"/>
                <a:gd name="T15" fmla="*/ 2147483647 h 93"/>
                <a:gd name="T16" fmla="*/ 2147483647 w 158"/>
                <a:gd name="T17" fmla="*/ 2147483647 h 93"/>
                <a:gd name="T18" fmla="*/ 2147483647 w 158"/>
                <a:gd name="T19" fmla="*/ 2147483647 h 93"/>
                <a:gd name="T20" fmla="*/ 2147483647 w 158"/>
                <a:gd name="T21" fmla="*/ 2147483647 h 93"/>
                <a:gd name="T22" fmla="*/ 2147483647 w 158"/>
                <a:gd name="T23" fmla="*/ 2147483647 h 93"/>
                <a:gd name="T24" fmla="*/ 2147483647 w 158"/>
                <a:gd name="T25" fmla="*/ 2147483647 h 93"/>
                <a:gd name="T26" fmla="*/ 2147483647 w 158"/>
                <a:gd name="T27" fmla="*/ 2147483647 h 93"/>
                <a:gd name="T28" fmla="*/ 2147483647 w 158"/>
                <a:gd name="T29" fmla="*/ 2147483647 h 93"/>
                <a:gd name="T30" fmla="*/ 2147483647 w 158"/>
                <a:gd name="T31" fmla="*/ 2147483647 h 93"/>
                <a:gd name="T32" fmla="*/ 2147483647 w 158"/>
                <a:gd name="T33" fmla="*/ 2147483647 h 93"/>
                <a:gd name="T34" fmla="*/ 2147483647 w 158"/>
                <a:gd name="T35" fmla="*/ 2147483647 h 93"/>
                <a:gd name="T36" fmla="*/ 2147483647 w 158"/>
                <a:gd name="T37" fmla="*/ 2147483647 h 93"/>
                <a:gd name="T38" fmla="*/ 2147483647 w 158"/>
                <a:gd name="T39" fmla="*/ 2147483647 h 93"/>
                <a:gd name="T40" fmla="*/ 2147483647 w 158"/>
                <a:gd name="T41" fmla="*/ 2147483647 h 93"/>
                <a:gd name="T42" fmla="*/ 2147483647 w 158"/>
                <a:gd name="T43" fmla="*/ 2147483647 h 93"/>
                <a:gd name="T44" fmla="*/ 2147483647 w 158"/>
                <a:gd name="T45" fmla="*/ 2147483647 h 93"/>
                <a:gd name="T46" fmla="*/ 2147483647 w 158"/>
                <a:gd name="T47" fmla="*/ 2147483647 h 93"/>
                <a:gd name="T48" fmla="*/ 2147483647 w 158"/>
                <a:gd name="T49" fmla="*/ 2147483647 h 93"/>
                <a:gd name="T50" fmla="*/ 2147483647 w 158"/>
                <a:gd name="T51" fmla="*/ 2147483647 h 93"/>
                <a:gd name="T52" fmla="*/ 2147483647 w 158"/>
                <a:gd name="T53" fmla="*/ 2147483647 h 93"/>
                <a:gd name="T54" fmla="*/ 2147483647 w 158"/>
                <a:gd name="T55" fmla="*/ 2147483647 h 93"/>
                <a:gd name="T56" fmla="*/ 2147483647 w 158"/>
                <a:gd name="T57" fmla="*/ 2147483647 h 93"/>
                <a:gd name="T58" fmla="*/ 2147483647 w 158"/>
                <a:gd name="T59" fmla="*/ 2147483647 h 93"/>
                <a:gd name="T60" fmla="*/ 2147483647 w 158"/>
                <a:gd name="T61" fmla="*/ 2147483647 h 93"/>
                <a:gd name="T62" fmla="*/ 2147483647 w 158"/>
                <a:gd name="T63" fmla="*/ 2147483647 h 93"/>
                <a:gd name="T64" fmla="*/ 2147483647 w 158"/>
                <a:gd name="T65" fmla="*/ 2147483647 h 93"/>
                <a:gd name="T66" fmla="*/ 2147483647 w 158"/>
                <a:gd name="T67" fmla="*/ 2147483647 h 93"/>
                <a:gd name="T68" fmla="*/ 2147483647 w 158"/>
                <a:gd name="T69" fmla="*/ 2147483647 h 93"/>
                <a:gd name="T70" fmla="*/ 2147483647 w 158"/>
                <a:gd name="T71" fmla="*/ 2147483647 h 93"/>
                <a:gd name="T72" fmla="*/ 2147483647 w 158"/>
                <a:gd name="T73" fmla="*/ 2147483647 h 93"/>
                <a:gd name="T74" fmla="*/ 2147483647 w 158"/>
                <a:gd name="T75" fmla="*/ 2147483647 h 93"/>
                <a:gd name="T76" fmla="*/ 2147483647 w 158"/>
                <a:gd name="T77" fmla="*/ 2147483647 h 93"/>
                <a:gd name="T78" fmla="*/ 2147483647 w 158"/>
                <a:gd name="T79" fmla="*/ 2147483647 h 93"/>
                <a:gd name="T80" fmla="*/ 2147483647 w 158"/>
                <a:gd name="T81" fmla="*/ 2147483647 h 93"/>
                <a:gd name="T82" fmla="*/ 2147483647 w 158"/>
                <a:gd name="T83" fmla="*/ 2147483647 h 93"/>
                <a:gd name="T84" fmla="*/ 2147483647 w 158"/>
                <a:gd name="T85" fmla="*/ 2147483647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93"/>
                <a:gd name="T131" fmla="*/ 158 w 158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93">
                  <a:moveTo>
                    <a:pt x="0" y="21"/>
                  </a:moveTo>
                  <a:lnTo>
                    <a:pt x="16" y="13"/>
                  </a:lnTo>
                  <a:lnTo>
                    <a:pt x="19" y="13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40" y="15"/>
                  </a:lnTo>
                  <a:lnTo>
                    <a:pt x="44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1" y="8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7" y="10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6" y="14"/>
                  </a:lnTo>
                  <a:lnTo>
                    <a:pt x="99" y="11"/>
                  </a:lnTo>
                  <a:lnTo>
                    <a:pt x="104" y="16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4" y="22"/>
                  </a:lnTo>
                  <a:lnTo>
                    <a:pt x="115" y="25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1" y="34"/>
                  </a:lnTo>
                  <a:lnTo>
                    <a:pt x="123" y="37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30" y="42"/>
                  </a:lnTo>
                  <a:lnTo>
                    <a:pt x="135" y="41"/>
                  </a:lnTo>
                  <a:lnTo>
                    <a:pt x="139" y="42"/>
                  </a:lnTo>
                  <a:lnTo>
                    <a:pt x="142" y="43"/>
                  </a:lnTo>
                  <a:lnTo>
                    <a:pt x="144" y="48"/>
                  </a:lnTo>
                  <a:lnTo>
                    <a:pt x="145" y="54"/>
                  </a:lnTo>
                  <a:lnTo>
                    <a:pt x="148" y="56"/>
                  </a:lnTo>
                  <a:lnTo>
                    <a:pt x="152" y="54"/>
                  </a:lnTo>
                  <a:lnTo>
                    <a:pt x="156" y="56"/>
                  </a:lnTo>
                  <a:lnTo>
                    <a:pt x="156" y="57"/>
                  </a:lnTo>
                  <a:lnTo>
                    <a:pt x="157" y="62"/>
                  </a:lnTo>
                  <a:lnTo>
                    <a:pt x="153" y="69"/>
                  </a:lnTo>
                  <a:lnTo>
                    <a:pt x="150" y="70"/>
                  </a:lnTo>
                  <a:lnTo>
                    <a:pt x="144" y="69"/>
                  </a:lnTo>
                  <a:lnTo>
                    <a:pt x="141" y="69"/>
                  </a:lnTo>
                  <a:lnTo>
                    <a:pt x="135" y="67"/>
                  </a:lnTo>
                  <a:lnTo>
                    <a:pt x="131" y="69"/>
                  </a:lnTo>
                  <a:lnTo>
                    <a:pt x="127" y="70"/>
                  </a:lnTo>
                  <a:lnTo>
                    <a:pt x="126" y="74"/>
                  </a:lnTo>
                  <a:lnTo>
                    <a:pt x="127" y="78"/>
                  </a:lnTo>
                  <a:lnTo>
                    <a:pt x="123" y="79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4" y="86"/>
                  </a:lnTo>
                  <a:lnTo>
                    <a:pt x="113" y="83"/>
                  </a:lnTo>
                  <a:lnTo>
                    <a:pt x="108" y="80"/>
                  </a:lnTo>
                  <a:lnTo>
                    <a:pt x="107" y="77"/>
                  </a:lnTo>
                  <a:lnTo>
                    <a:pt x="105" y="76"/>
                  </a:lnTo>
                  <a:lnTo>
                    <a:pt x="97" y="80"/>
                  </a:lnTo>
                  <a:lnTo>
                    <a:pt x="95" y="82"/>
                  </a:lnTo>
                  <a:lnTo>
                    <a:pt x="95" y="85"/>
                  </a:lnTo>
                  <a:lnTo>
                    <a:pt x="86" y="92"/>
                  </a:lnTo>
                  <a:lnTo>
                    <a:pt x="77" y="91"/>
                  </a:lnTo>
                  <a:lnTo>
                    <a:pt x="76" y="88"/>
                  </a:lnTo>
                  <a:lnTo>
                    <a:pt x="74" y="87"/>
                  </a:lnTo>
                  <a:lnTo>
                    <a:pt x="70" y="86"/>
                  </a:lnTo>
                  <a:lnTo>
                    <a:pt x="59" y="80"/>
                  </a:lnTo>
                  <a:lnTo>
                    <a:pt x="58" y="78"/>
                  </a:lnTo>
                  <a:lnTo>
                    <a:pt x="51" y="70"/>
                  </a:lnTo>
                  <a:lnTo>
                    <a:pt x="49" y="65"/>
                  </a:lnTo>
                  <a:lnTo>
                    <a:pt x="48" y="63"/>
                  </a:lnTo>
                  <a:lnTo>
                    <a:pt x="45" y="60"/>
                  </a:lnTo>
                  <a:lnTo>
                    <a:pt x="43" y="57"/>
                  </a:lnTo>
                  <a:lnTo>
                    <a:pt x="38" y="47"/>
                  </a:lnTo>
                  <a:lnTo>
                    <a:pt x="37" y="45"/>
                  </a:lnTo>
                  <a:lnTo>
                    <a:pt x="34" y="42"/>
                  </a:lnTo>
                  <a:lnTo>
                    <a:pt x="33" y="39"/>
                  </a:lnTo>
                  <a:lnTo>
                    <a:pt x="31" y="38"/>
                  </a:lnTo>
                  <a:lnTo>
                    <a:pt x="22" y="42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6" y="32"/>
                  </a:lnTo>
                  <a:lnTo>
                    <a:pt x="7" y="24"/>
                  </a:lnTo>
                  <a:lnTo>
                    <a:pt x="4" y="23"/>
                  </a:lnTo>
                  <a:lnTo>
                    <a:pt x="0" y="2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63147300-9549-328C-8AC1-75E3C2FA0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818" y="4759250"/>
              <a:ext cx="442846" cy="476875"/>
            </a:xfrm>
            <a:custGeom>
              <a:avLst/>
              <a:gdLst>
                <a:gd name="T0" fmla="*/ 2147483647 w 261"/>
                <a:gd name="T1" fmla="*/ 2147483647 h 297"/>
                <a:gd name="T2" fmla="*/ 2147483647 w 261"/>
                <a:gd name="T3" fmla="*/ 2147483647 h 297"/>
                <a:gd name="T4" fmla="*/ 2147483647 w 261"/>
                <a:gd name="T5" fmla="*/ 2147483647 h 297"/>
                <a:gd name="T6" fmla="*/ 2147483647 w 261"/>
                <a:gd name="T7" fmla="*/ 2147483647 h 297"/>
                <a:gd name="T8" fmla="*/ 2147483647 w 261"/>
                <a:gd name="T9" fmla="*/ 2147483647 h 297"/>
                <a:gd name="T10" fmla="*/ 2147483647 w 261"/>
                <a:gd name="T11" fmla="*/ 2147483647 h 297"/>
                <a:gd name="T12" fmla="*/ 2147483647 w 261"/>
                <a:gd name="T13" fmla="*/ 2147483647 h 297"/>
                <a:gd name="T14" fmla="*/ 2147483647 w 261"/>
                <a:gd name="T15" fmla="*/ 2147483647 h 297"/>
                <a:gd name="T16" fmla="*/ 2147483647 w 261"/>
                <a:gd name="T17" fmla="*/ 2147483647 h 297"/>
                <a:gd name="T18" fmla="*/ 2147483647 w 261"/>
                <a:gd name="T19" fmla="*/ 2147483647 h 297"/>
                <a:gd name="T20" fmla="*/ 2147483647 w 261"/>
                <a:gd name="T21" fmla="*/ 2147483647 h 297"/>
                <a:gd name="T22" fmla="*/ 2147483647 w 261"/>
                <a:gd name="T23" fmla="*/ 2147483647 h 297"/>
                <a:gd name="T24" fmla="*/ 2147483647 w 261"/>
                <a:gd name="T25" fmla="*/ 2147483647 h 297"/>
                <a:gd name="T26" fmla="*/ 2147483647 w 261"/>
                <a:gd name="T27" fmla="*/ 2147483647 h 297"/>
                <a:gd name="T28" fmla="*/ 2147483647 w 261"/>
                <a:gd name="T29" fmla="*/ 2147483647 h 297"/>
                <a:gd name="T30" fmla="*/ 2147483647 w 261"/>
                <a:gd name="T31" fmla="*/ 2147483647 h 297"/>
                <a:gd name="T32" fmla="*/ 2147483647 w 261"/>
                <a:gd name="T33" fmla="*/ 2147483647 h 297"/>
                <a:gd name="T34" fmla="*/ 2147483647 w 261"/>
                <a:gd name="T35" fmla="*/ 2147483647 h 297"/>
                <a:gd name="T36" fmla="*/ 2147483647 w 261"/>
                <a:gd name="T37" fmla="*/ 2147483647 h 297"/>
                <a:gd name="T38" fmla="*/ 2147483647 w 261"/>
                <a:gd name="T39" fmla="*/ 2147483647 h 297"/>
                <a:gd name="T40" fmla="*/ 2147483647 w 261"/>
                <a:gd name="T41" fmla="*/ 2147483647 h 297"/>
                <a:gd name="T42" fmla="*/ 2147483647 w 261"/>
                <a:gd name="T43" fmla="*/ 2147483647 h 297"/>
                <a:gd name="T44" fmla="*/ 2147483647 w 261"/>
                <a:gd name="T45" fmla="*/ 2147483647 h 297"/>
                <a:gd name="T46" fmla="*/ 2147483647 w 261"/>
                <a:gd name="T47" fmla="*/ 2147483647 h 297"/>
                <a:gd name="T48" fmla="*/ 2147483647 w 261"/>
                <a:gd name="T49" fmla="*/ 2147483647 h 297"/>
                <a:gd name="T50" fmla="*/ 2147483647 w 261"/>
                <a:gd name="T51" fmla="*/ 2147483647 h 297"/>
                <a:gd name="T52" fmla="*/ 2147483647 w 261"/>
                <a:gd name="T53" fmla="*/ 2147483647 h 297"/>
                <a:gd name="T54" fmla="*/ 2147483647 w 261"/>
                <a:gd name="T55" fmla="*/ 2147483647 h 297"/>
                <a:gd name="T56" fmla="*/ 2147483647 w 261"/>
                <a:gd name="T57" fmla="*/ 2147483647 h 297"/>
                <a:gd name="T58" fmla="*/ 2147483647 w 261"/>
                <a:gd name="T59" fmla="*/ 2147483647 h 297"/>
                <a:gd name="T60" fmla="*/ 2147483647 w 261"/>
                <a:gd name="T61" fmla="*/ 2147483647 h 297"/>
                <a:gd name="T62" fmla="*/ 2147483647 w 261"/>
                <a:gd name="T63" fmla="*/ 2147483647 h 297"/>
                <a:gd name="T64" fmla="*/ 2147483647 w 261"/>
                <a:gd name="T65" fmla="*/ 2147483647 h 297"/>
                <a:gd name="T66" fmla="*/ 2147483647 w 261"/>
                <a:gd name="T67" fmla="*/ 2147483647 h 297"/>
                <a:gd name="T68" fmla="*/ 2147483647 w 261"/>
                <a:gd name="T69" fmla="*/ 2147483647 h 297"/>
                <a:gd name="T70" fmla="*/ 2147483647 w 261"/>
                <a:gd name="T71" fmla="*/ 2147483647 h 297"/>
                <a:gd name="T72" fmla="*/ 2147483647 w 261"/>
                <a:gd name="T73" fmla="*/ 2147483647 h 297"/>
                <a:gd name="T74" fmla="*/ 2147483647 w 261"/>
                <a:gd name="T75" fmla="*/ 2147483647 h 297"/>
                <a:gd name="T76" fmla="*/ 2147483647 w 261"/>
                <a:gd name="T77" fmla="*/ 2147483647 h 297"/>
                <a:gd name="T78" fmla="*/ 2147483647 w 261"/>
                <a:gd name="T79" fmla="*/ 2147483647 h 297"/>
                <a:gd name="T80" fmla="*/ 2147483647 w 261"/>
                <a:gd name="T81" fmla="*/ 2147483647 h 297"/>
                <a:gd name="T82" fmla="*/ 2147483647 w 261"/>
                <a:gd name="T83" fmla="*/ 2147483647 h 297"/>
                <a:gd name="T84" fmla="*/ 2147483647 w 261"/>
                <a:gd name="T85" fmla="*/ 2147483647 h 297"/>
                <a:gd name="T86" fmla="*/ 2147483647 w 261"/>
                <a:gd name="T87" fmla="*/ 2147483647 h 297"/>
                <a:gd name="T88" fmla="*/ 2147483647 w 261"/>
                <a:gd name="T89" fmla="*/ 2147483647 h 297"/>
                <a:gd name="T90" fmla="*/ 2147483647 w 261"/>
                <a:gd name="T91" fmla="*/ 2147483647 h 297"/>
                <a:gd name="T92" fmla="*/ 2147483647 w 261"/>
                <a:gd name="T93" fmla="*/ 2147483647 h 297"/>
                <a:gd name="T94" fmla="*/ 2147483647 w 261"/>
                <a:gd name="T95" fmla="*/ 2147483647 h 297"/>
                <a:gd name="T96" fmla="*/ 2147483647 w 261"/>
                <a:gd name="T97" fmla="*/ 2147483647 h 297"/>
                <a:gd name="T98" fmla="*/ 2147483647 w 261"/>
                <a:gd name="T99" fmla="*/ 2147483647 h 297"/>
                <a:gd name="T100" fmla="*/ 2147483647 w 261"/>
                <a:gd name="T101" fmla="*/ 2147483647 h 297"/>
                <a:gd name="T102" fmla="*/ 2147483647 w 261"/>
                <a:gd name="T103" fmla="*/ 2147483647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297"/>
                <a:gd name="T158" fmla="*/ 261 w 261"/>
                <a:gd name="T159" fmla="*/ 297 h 2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297">
                  <a:moveTo>
                    <a:pt x="0" y="231"/>
                  </a:moveTo>
                  <a:lnTo>
                    <a:pt x="3" y="239"/>
                  </a:lnTo>
                  <a:lnTo>
                    <a:pt x="5" y="241"/>
                  </a:lnTo>
                  <a:lnTo>
                    <a:pt x="18" y="245"/>
                  </a:lnTo>
                  <a:lnTo>
                    <a:pt x="20" y="247"/>
                  </a:lnTo>
                  <a:lnTo>
                    <a:pt x="20" y="250"/>
                  </a:lnTo>
                  <a:lnTo>
                    <a:pt x="18" y="251"/>
                  </a:lnTo>
                  <a:lnTo>
                    <a:pt x="18" y="253"/>
                  </a:lnTo>
                  <a:lnTo>
                    <a:pt x="15" y="257"/>
                  </a:lnTo>
                  <a:lnTo>
                    <a:pt x="15" y="259"/>
                  </a:lnTo>
                  <a:lnTo>
                    <a:pt x="15" y="266"/>
                  </a:lnTo>
                  <a:lnTo>
                    <a:pt x="14" y="273"/>
                  </a:lnTo>
                  <a:lnTo>
                    <a:pt x="11" y="275"/>
                  </a:lnTo>
                  <a:lnTo>
                    <a:pt x="9" y="279"/>
                  </a:lnTo>
                  <a:lnTo>
                    <a:pt x="5" y="281"/>
                  </a:lnTo>
                  <a:lnTo>
                    <a:pt x="5" y="282"/>
                  </a:lnTo>
                  <a:lnTo>
                    <a:pt x="8" y="285"/>
                  </a:lnTo>
                  <a:lnTo>
                    <a:pt x="10" y="285"/>
                  </a:lnTo>
                  <a:lnTo>
                    <a:pt x="13" y="281"/>
                  </a:lnTo>
                  <a:lnTo>
                    <a:pt x="21" y="283"/>
                  </a:lnTo>
                  <a:lnTo>
                    <a:pt x="23" y="285"/>
                  </a:lnTo>
                  <a:lnTo>
                    <a:pt x="21" y="288"/>
                  </a:lnTo>
                  <a:lnTo>
                    <a:pt x="21" y="296"/>
                  </a:lnTo>
                  <a:lnTo>
                    <a:pt x="31" y="296"/>
                  </a:lnTo>
                  <a:lnTo>
                    <a:pt x="33" y="292"/>
                  </a:lnTo>
                  <a:lnTo>
                    <a:pt x="44" y="281"/>
                  </a:lnTo>
                  <a:lnTo>
                    <a:pt x="50" y="269"/>
                  </a:lnTo>
                  <a:lnTo>
                    <a:pt x="62" y="266"/>
                  </a:lnTo>
                  <a:lnTo>
                    <a:pt x="65" y="263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73" y="263"/>
                  </a:lnTo>
                  <a:lnTo>
                    <a:pt x="78" y="260"/>
                  </a:lnTo>
                  <a:lnTo>
                    <a:pt x="82" y="262"/>
                  </a:lnTo>
                  <a:lnTo>
                    <a:pt x="83" y="260"/>
                  </a:lnTo>
                  <a:lnTo>
                    <a:pt x="87" y="259"/>
                  </a:lnTo>
                  <a:lnTo>
                    <a:pt x="89" y="260"/>
                  </a:lnTo>
                  <a:lnTo>
                    <a:pt x="90" y="257"/>
                  </a:lnTo>
                  <a:lnTo>
                    <a:pt x="90" y="256"/>
                  </a:lnTo>
                  <a:lnTo>
                    <a:pt x="94" y="254"/>
                  </a:lnTo>
                  <a:lnTo>
                    <a:pt x="97" y="255"/>
                  </a:lnTo>
                  <a:lnTo>
                    <a:pt x="103" y="245"/>
                  </a:lnTo>
                  <a:lnTo>
                    <a:pt x="105" y="242"/>
                  </a:lnTo>
                  <a:lnTo>
                    <a:pt x="107" y="239"/>
                  </a:lnTo>
                  <a:lnTo>
                    <a:pt x="111" y="239"/>
                  </a:lnTo>
                  <a:lnTo>
                    <a:pt x="108" y="235"/>
                  </a:lnTo>
                  <a:lnTo>
                    <a:pt x="111" y="232"/>
                  </a:lnTo>
                  <a:lnTo>
                    <a:pt x="115" y="236"/>
                  </a:lnTo>
                  <a:lnTo>
                    <a:pt x="117" y="237"/>
                  </a:lnTo>
                  <a:lnTo>
                    <a:pt x="118" y="239"/>
                  </a:lnTo>
                  <a:lnTo>
                    <a:pt x="120" y="237"/>
                  </a:lnTo>
                  <a:lnTo>
                    <a:pt x="122" y="235"/>
                  </a:lnTo>
                  <a:lnTo>
                    <a:pt x="126" y="231"/>
                  </a:lnTo>
                  <a:lnTo>
                    <a:pt x="127" y="228"/>
                  </a:lnTo>
                  <a:lnTo>
                    <a:pt x="127" y="226"/>
                  </a:lnTo>
                  <a:lnTo>
                    <a:pt x="136" y="216"/>
                  </a:lnTo>
                  <a:lnTo>
                    <a:pt x="137" y="213"/>
                  </a:lnTo>
                  <a:lnTo>
                    <a:pt x="138" y="211"/>
                  </a:lnTo>
                  <a:lnTo>
                    <a:pt x="145" y="207"/>
                  </a:lnTo>
                  <a:lnTo>
                    <a:pt x="149" y="202"/>
                  </a:lnTo>
                  <a:lnTo>
                    <a:pt x="152" y="201"/>
                  </a:lnTo>
                  <a:lnTo>
                    <a:pt x="154" y="198"/>
                  </a:lnTo>
                  <a:lnTo>
                    <a:pt x="154" y="194"/>
                  </a:lnTo>
                  <a:lnTo>
                    <a:pt x="158" y="187"/>
                  </a:lnTo>
                  <a:lnTo>
                    <a:pt x="160" y="186"/>
                  </a:lnTo>
                  <a:lnTo>
                    <a:pt x="164" y="180"/>
                  </a:lnTo>
                  <a:lnTo>
                    <a:pt x="162" y="176"/>
                  </a:lnTo>
                  <a:lnTo>
                    <a:pt x="163" y="174"/>
                  </a:lnTo>
                  <a:lnTo>
                    <a:pt x="162" y="170"/>
                  </a:lnTo>
                  <a:lnTo>
                    <a:pt x="163" y="168"/>
                  </a:lnTo>
                  <a:lnTo>
                    <a:pt x="162" y="167"/>
                  </a:lnTo>
                  <a:lnTo>
                    <a:pt x="160" y="167"/>
                  </a:lnTo>
                  <a:lnTo>
                    <a:pt x="158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7" y="151"/>
                  </a:lnTo>
                  <a:lnTo>
                    <a:pt x="158" y="148"/>
                  </a:lnTo>
                  <a:lnTo>
                    <a:pt x="157" y="146"/>
                  </a:lnTo>
                  <a:lnTo>
                    <a:pt x="159" y="145"/>
                  </a:lnTo>
                  <a:lnTo>
                    <a:pt x="165" y="140"/>
                  </a:lnTo>
                  <a:lnTo>
                    <a:pt x="166" y="137"/>
                  </a:lnTo>
                  <a:lnTo>
                    <a:pt x="168" y="138"/>
                  </a:lnTo>
                  <a:lnTo>
                    <a:pt x="168" y="136"/>
                  </a:lnTo>
                  <a:lnTo>
                    <a:pt x="170" y="133"/>
                  </a:lnTo>
                  <a:lnTo>
                    <a:pt x="170" y="132"/>
                  </a:lnTo>
                  <a:lnTo>
                    <a:pt x="171" y="130"/>
                  </a:lnTo>
                  <a:lnTo>
                    <a:pt x="171" y="128"/>
                  </a:lnTo>
                  <a:lnTo>
                    <a:pt x="171" y="127"/>
                  </a:lnTo>
                  <a:lnTo>
                    <a:pt x="171" y="122"/>
                  </a:lnTo>
                  <a:lnTo>
                    <a:pt x="174" y="120"/>
                  </a:lnTo>
                  <a:lnTo>
                    <a:pt x="177" y="121"/>
                  </a:lnTo>
                  <a:lnTo>
                    <a:pt x="178" y="120"/>
                  </a:lnTo>
                  <a:lnTo>
                    <a:pt x="178" y="118"/>
                  </a:lnTo>
                  <a:lnTo>
                    <a:pt x="180" y="117"/>
                  </a:lnTo>
                  <a:lnTo>
                    <a:pt x="180" y="114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185" y="111"/>
                  </a:lnTo>
                  <a:lnTo>
                    <a:pt x="183" y="114"/>
                  </a:lnTo>
                  <a:lnTo>
                    <a:pt x="183" y="116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8" y="118"/>
                  </a:lnTo>
                  <a:lnTo>
                    <a:pt x="192" y="119"/>
                  </a:lnTo>
                  <a:lnTo>
                    <a:pt x="191" y="121"/>
                  </a:lnTo>
                  <a:lnTo>
                    <a:pt x="192" y="126"/>
                  </a:lnTo>
                  <a:lnTo>
                    <a:pt x="192" y="133"/>
                  </a:lnTo>
                  <a:lnTo>
                    <a:pt x="192" y="134"/>
                  </a:lnTo>
                  <a:lnTo>
                    <a:pt x="203" y="142"/>
                  </a:lnTo>
                  <a:lnTo>
                    <a:pt x="204" y="148"/>
                  </a:lnTo>
                  <a:lnTo>
                    <a:pt x="205" y="158"/>
                  </a:lnTo>
                  <a:lnTo>
                    <a:pt x="209" y="162"/>
                  </a:lnTo>
                  <a:lnTo>
                    <a:pt x="208" y="164"/>
                  </a:lnTo>
                  <a:lnTo>
                    <a:pt x="205" y="165"/>
                  </a:lnTo>
                  <a:lnTo>
                    <a:pt x="205" y="170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11" y="176"/>
                  </a:lnTo>
                  <a:lnTo>
                    <a:pt x="212" y="179"/>
                  </a:lnTo>
                  <a:lnTo>
                    <a:pt x="214" y="180"/>
                  </a:lnTo>
                  <a:lnTo>
                    <a:pt x="214" y="185"/>
                  </a:lnTo>
                  <a:lnTo>
                    <a:pt x="214" y="188"/>
                  </a:lnTo>
                  <a:lnTo>
                    <a:pt x="217" y="196"/>
                  </a:lnTo>
                  <a:lnTo>
                    <a:pt x="220" y="200"/>
                  </a:lnTo>
                  <a:lnTo>
                    <a:pt x="220" y="203"/>
                  </a:lnTo>
                  <a:lnTo>
                    <a:pt x="223" y="209"/>
                  </a:lnTo>
                  <a:lnTo>
                    <a:pt x="229" y="210"/>
                  </a:lnTo>
                  <a:lnTo>
                    <a:pt x="234" y="210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3" y="210"/>
                  </a:lnTo>
                  <a:lnTo>
                    <a:pt x="244" y="209"/>
                  </a:lnTo>
                  <a:lnTo>
                    <a:pt x="247" y="204"/>
                  </a:lnTo>
                  <a:lnTo>
                    <a:pt x="249" y="201"/>
                  </a:lnTo>
                  <a:lnTo>
                    <a:pt x="250" y="196"/>
                  </a:lnTo>
                  <a:lnTo>
                    <a:pt x="251" y="186"/>
                  </a:lnTo>
                  <a:lnTo>
                    <a:pt x="249" y="173"/>
                  </a:lnTo>
                  <a:lnTo>
                    <a:pt x="251" y="167"/>
                  </a:lnTo>
                  <a:lnTo>
                    <a:pt x="253" y="165"/>
                  </a:lnTo>
                  <a:lnTo>
                    <a:pt x="253" y="156"/>
                  </a:lnTo>
                  <a:lnTo>
                    <a:pt x="252" y="150"/>
                  </a:lnTo>
                  <a:lnTo>
                    <a:pt x="253" y="142"/>
                  </a:lnTo>
                  <a:lnTo>
                    <a:pt x="252" y="133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47" y="114"/>
                  </a:lnTo>
                  <a:lnTo>
                    <a:pt x="248" y="106"/>
                  </a:lnTo>
                  <a:lnTo>
                    <a:pt x="245" y="105"/>
                  </a:lnTo>
                  <a:lnTo>
                    <a:pt x="241" y="103"/>
                  </a:lnTo>
                  <a:lnTo>
                    <a:pt x="257" y="95"/>
                  </a:lnTo>
                  <a:lnTo>
                    <a:pt x="260" y="90"/>
                  </a:lnTo>
                  <a:lnTo>
                    <a:pt x="259" y="84"/>
                  </a:lnTo>
                  <a:lnTo>
                    <a:pt x="259" y="83"/>
                  </a:lnTo>
                  <a:lnTo>
                    <a:pt x="259" y="81"/>
                  </a:lnTo>
                  <a:lnTo>
                    <a:pt x="257" y="77"/>
                  </a:lnTo>
                  <a:lnTo>
                    <a:pt x="255" y="74"/>
                  </a:lnTo>
                  <a:lnTo>
                    <a:pt x="253" y="66"/>
                  </a:lnTo>
                  <a:lnTo>
                    <a:pt x="251" y="63"/>
                  </a:lnTo>
                  <a:lnTo>
                    <a:pt x="248" y="62"/>
                  </a:lnTo>
                  <a:lnTo>
                    <a:pt x="236" y="62"/>
                  </a:lnTo>
                  <a:lnTo>
                    <a:pt x="232" y="61"/>
                  </a:lnTo>
                  <a:lnTo>
                    <a:pt x="221" y="60"/>
                  </a:lnTo>
                  <a:lnTo>
                    <a:pt x="220" y="59"/>
                  </a:lnTo>
                  <a:lnTo>
                    <a:pt x="218" y="63"/>
                  </a:lnTo>
                  <a:lnTo>
                    <a:pt x="212" y="66"/>
                  </a:lnTo>
                  <a:lnTo>
                    <a:pt x="205" y="66"/>
                  </a:lnTo>
                  <a:lnTo>
                    <a:pt x="205" y="63"/>
                  </a:lnTo>
                  <a:lnTo>
                    <a:pt x="208" y="48"/>
                  </a:lnTo>
                  <a:lnTo>
                    <a:pt x="204" y="36"/>
                  </a:lnTo>
                  <a:lnTo>
                    <a:pt x="201" y="34"/>
                  </a:lnTo>
                  <a:lnTo>
                    <a:pt x="195" y="34"/>
                  </a:lnTo>
                  <a:lnTo>
                    <a:pt x="192" y="35"/>
                  </a:lnTo>
                  <a:lnTo>
                    <a:pt x="187" y="36"/>
                  </a:lnTo>
                  <a:lnTo>
                    <a:pt x="181" y="38"/>
                  </a:lnTo>
                  <a:lnTo>
                    <a:pt x="175" y="41"/>
                  </a:lnTo>
                  <a:lnTo>
                    <a:pt x="169" y="56"/>
                  </a:lnTo>
                  <a:lnTo>
                    <a:pt x="165" y="57"/>
                  </a:lnTo>
                  <a:lnTo>
                    <a:pt x="161" y="57"/>
                  </a:lnTo>
                  <a:lnTo>
                    <a:pt x="157" y="57"/>
                  </a:lnTo>
                  <a:lnTo>
                    <a:pt x="146" y="56"/>
                  </a:lnTo>
                  <a:lnTo>
                    <a:pt x="146" y="50"/>
                  </a:lnTo>
                  <a:lnTo>
                    <a:pt x="143" y="47"/>
                  </a:lnTo>
                  <a:lnTo>
                    <a:pt x="143" y="43"/>
                  </a:lnTo>
                  <a:lnTo>
                    <a:pt x="140" y="42"/>
                  </a:lnTo>
                  <a:lnTo>
                    <a:pt x="140" y="36"/>
                  </a:lnTo>
                  <a:lnTo>
                    <a:pt x="137" y="31"/>
                  </a:lnTo>
                  <a:lnTo>
                    <a:pt x="132" y="9"/>
                  </a:lnTo>
                  <a:lnTo>
                    <a:pt x="130" y="6"/>
                  </a:lnTo>
                  <a:lnTo>
                    <a:pt x="122" y="10"/>
                  </a:lnTo>
                  <a:lnTo>
                    <a:pt x="117" y="10"/>
                  </a:lnTo>
                  <a:lnTo>
                    <a:pt x="107" y="8"/>
                  </a:lnTo>
                  <a:lnTo>
                    <a:pt x="100" y="3"/>
                  </a:lnTo>
                  <a:lnTo>
                    <a:pt x="93" y="3"/>
                  </a:lnTo>
                  <a:lnTo>
                    <a:pt x="90" y="0"/>
                  </a:lnTo>
                  <a:lnTo>
                    <a:pt x="85" y="31"/>
                  </a:lnTo>
                  <a:lnTo>
                    <a:pt x="83" y="30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82" y="35"/>
                  </a:lnTo>
                  <a:lnTo>
                    <a:pt x="85" y="37"/>
                  </a:lnTo>
                  <a:lnTo>
                    <a:pt x="84" y="42"/>
                  </a:lnTo>
                  <a:lnTo>
                    <a:pt x="81" y="49"/>
                  </a:lnTo>
                  <a:lnTo>
                    <a:pt x="81" y="53"/>
                  </a:lnTo>
                  <a:lnTo>
                    <a:pt x="78" y="52"/>
                  </a:lnTo>
                  <a:lnTo>
                    <a:pt x="76" y="51"/>
                  </a:lnTo>
                  <a:lnTo>
                    <a:pt x="70" y="61"/>
                  </a:lnTo>
                  <a:lnTo>
                    <a:pt x="67" y="62"/>
                  </a:lnTo>
                  <a:lnTo>
                    <a:pt x="64" y="61"/>
                  </a:lnTo>
                  <a:lnTo>
                    <a:pt x="62" y="59"/>
                  </a:lnTo>
                  <a:lnTo>
                    <a:pt x="58" y="61"/>
                  </a:lnTo>
                  <a:lnTo>
                    <a:pt x="57" y="65"/>
                  </a:lnTo>
                  <a:lnTo>
                    <a:pt x="60" y="63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63" y="75"/>
                  </a:lnTo>
                  <a:lnTo>
                    <a:pt x="64" y="76"/>
                  </a:lnTo>
                  <a:lnTo>
                    <a:pt x="65" y="80"/>
                  </a:lnTo>
                  <a:lnTo>
                    <a:pt x="64" y="81"/>
                  </a:lnTo>
                  <a:lnTo>
                    <a:pt x="62" y="85"/>
                  </a:lnTo>
                  <a:lnTo>
                    <a:pt x="60" y="86"/>
                  </a:lnTo>
                  <a:lnTo>
                    <a:pt x="58" y="87"/>
                  </a:lnTo>
                  <a:lnTo>
                    <a:pt x="57" y="99"/>
                  </a:lnTo>
                  <a:lnTo>
                    <a:pt x="58" y="101"/>
                  </a:lnTo>
                  <a:lnTo>
                    <a:pt x="58" y="103"/>
                  </a:lnTo>
                  <a:lnTo>
                    <a:pt x="51" y="108"/>
                  </a:lnTo>
                  <a:lnTo>
                    <a:pt x="50" y="107"/>
                  </a:lnTo>
                  <a:lnTo>
                    <a:pt x="47" y="108"/>
                  </a:lnTo>
                  <a:lnTo>
                    <a:pt x="45" y="107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5" y="117"/>
                  </a:lnTo>
                  <a:lnTo>
                    <a:pt x="47" y="117"/>
                  </a:lnTo>
                  <a:lnTo>
                    <a:pt x="47" y="125"/>
                  </a:lnTo>
                  <a:lnTo>
                    <a:pt x="44" y="127"/>
                  </a:lnTo>
                  <a:lnTo>
                    <a:pt x="47" y="130"/>
                  </a:lnTo>
                  <a:lnTo>
                    <a:pt x="50" y="134"/>
                  </a:lnTo>
                  <a:lnTo>
                    <a:pt x="49" y="136"/>
                  </a:lnTo>
                  <a:lnTo>
                    <a:pt x="49" y="139"/>
                  </a:lnTo>
                  <a:lnTo>
                    <a:pt x="52" y="141"/>
                  </a:lnTo>
                  <a:lnTo>
                    <a:pt x="54" y="150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2" y="152"/>
                  </a:lnTo>
                  <a:lnTo>
                    <a:pt x="39" y="155"/>
                  </a:lnTo>
                  <a:lnTo>
                    <a:pt x="39" y="158"/>
                  </a:lnTo>
                  <a:lnTo>
                    <a:pt x="36" y="161"/>
                  </a:lnTo>
                  <a:lnTo>
                    <a:pt x="33" y="162"/>
                  </a:lnTo>
                  <a:lnTo>
                    <a:pt x="33" y="177"/>
                  </a:lnTo>
                  <a:lnTo>
                    <a:pt x="28" y="181"/>
                  </a:lnTo>
                  <a:lnTo>
                    <a:pt x="27" y="183"/>
                  </a:lnTo>
                  <a:lnTo>
                    <a:pt x="29" y="187"/>
                  </a:lnTo>
                  <a:lnTo>
                    <a:pt x="27" y="189"/>
                  </a:lnTo>
                  <a:lnTo>
                    <a:pt x="26" y="190"/>
                  </a:lnTo>
                  <a:lnTo>
                    <a:pt x="22" y="193"/>
                  </a:lnTo>
                  <a:lnTo>
                    <a:pt x="18" y="204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1"/>
                  </a:lnTo>
                  <a:lnTo>
                    <a:pt x="2" y="223"/>
                  </a:lnTo>
                  <a:lnTo>
                    <a:pt x="1" y="225"/>
                  </a:lnTo>
                  <a:lnTo>
                    <a:pt x="0" y="231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6FFCD8B7-EF52-42D4-5C01-6EA52DA6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728" y="4437568"/>
              <a:ext cx="508125" cy="473444"/>
            </a:xfrm>
            <a:custGeom>
              <a:avLst/>
              <a:gdLst>
                <a:gd name="T0" fmla="*/ 2147483647 w 300"/>
                <a:gd name="T1" fmla="*/ 2147483647 h 296"/>
                <a:gd name="T2" fmla="*/ 2147483647 w 300"/>
                <a:gd name="T3" fmla="*/ 2147483647 h 296"/>
                <a:gd name="T4" fmla="*/ 2147483647 w 300"/>
                <a:gd name="T5" fmla="*/ 2147483647 h 296"/>
                <a:gd name="T6" fmla="*/ 2147483647 w 300"/>
                <a:gd name="T7" fmla="*/ 2147483647 h 296"/>
                <a:gd name="T8" fmla="*/ 2147483647 w 300"/>
                <a:gd name="T9" fmla="*/ 2147483647 h 296"/>
                <a:gd name="T10" fmla="*/ 2147483647 w 300"/>
                <a:gd name="T11" fmla="*/ 2147483647 h 296"/>
                <a:gd name="T12" fmla="*/ 2147483647 w 300"/>
                <a:gd name="T13" fmla="*/ 2147483647 h 296"/>
                <a:gd name="T14" fmla="*/ 2147483647 w 300"/>
                <a:gd name="T15" fmla="*/ 2147483647 h 296"/>
                <a:gd name="T16" fmla="*/ 2147483647 w 300"/>
                <a:gd name="T17" fmla="*/ 2147483647 h 296"/>
                <a:gd name="T18" fmla="*/ 2147483647 w 300"/>
                <a:gd name="T19" fmla="*/ 2147483647 h 296"/>
                <a:gd name="T20" fmla="*/ 2147483647 w 300"/>
                <a:gd name="T21" fmla="*/ 2147483647 h 296"/>
                <a:gd name="T22" fmla="*/ 2147483647 w 300"/>
                <a:gd name="T23" fmla="*/ 2147483647 h 296"/>
                <a:gd name="T24" fmla="*/ 2147483647 w 300"/>
                <a:gd name="T25" fmla="*/ 2147483647 h 296"/>
                <a:gd name="T26" fmla="*/ 2147483647 w 300"/>
                <a:gd name="T27" fmla="*/ 2147483647 h 296"/>
                <a:gd name="T28" fmla="*/ 2147483647 w 300"/>
                <a:gd name="T29" fmla="*/ 2147483647 h 296"/>
                <a:gd name="T30" fmla="*/ 2147483647 w 300"/>
                <a:gd name="T31" fmla="*/ 2147483647 h 296"/>
                <a:gd name="T32" fmla="*/ 2147483647 w 300"/>
                <a:gd name="T33" fmla="*/ 2147483647 h 296"/>
                <a:gd name="T34" fmla="*/ 2147483647 w 300"/>
                <a:gd name="T35" fmla="*/ 2147483647 h 296"/>
                <a:gd name="T36" fmla="*/ 2147483647 w 300"/>
                <a:gd name="T37" fmla="*/ 2147483647 h 296"/>
                <a:gd name="T38" fmla="*/ 2147483647 w 300"/>
                <a:gd name="T39" fmla="*/ 2147483647 h 296"/>
                <a:gd name="T40" fmla="*/ 2147483647 w 300"/>
                <a:gd name="T41" fmla="*/ 2147483647 h 296"/>
                <a:gd name="T42" fmla="*/ 2147483647 w 300"/>
                <a:gd name="T43" fmla="*/ 2147483647 h 296"/>
                <a:gd name="T44" fmla="*/ 2147483647 w 300"/>
                <a:gd name="T45" fmla="*/ 2147483647 h 296"/>
                <a:gd name="T46" fmla="*/ 2147483647 w 300"/>
                <a:gd name="T47" fmla="*/ 2147483647 h 296"/>
                <a:gd name="T48" fmla="*/ 2147483647 w 300"/>
                <a:gd name="T49" fmla="*/ 2147483647 h 296"/>
                <a:gd name="T50" fmla="*/ 2147483647 w 300"/>
                <a:gd name="T51" fmla="*/ 2147483647 h 296"/>
                <a:gd name="T52" fmla="*/ 2147483647 w 300"/>
                <a:gd name="T53" fmla="*/ 2147483647 h 296"/>
                <a:gd name="T54" fmla="*/ 2147483647 w 300"/>
                <a:gd name="T55" fmla="*/ 2147483647 h 296"/>
                <a:gd name="T56" fmla="*/ 2147483647 w 300"/>
                <a:gd name="T57" fmla="*/ 2147483647 h 296"/>
                <a:gd name="T58" fmla="*/ 2147483647 w 300"/>
                <a:gd name="T59" fmla="*/ 2147483647 h 296"/>
                <a:gd name="T60" fmla="*/ 2147483647 w 300"/>
                <a:gd name="T61" fmla="*/ 2147483647 h 296"/>
                <a:gd name="T62" fmla="*/ 2147483647 w 300"/>
                <a:gd name="T63" fmla="*/ 2147483647 h 296"/>
                <a:gd name="T64" fmla="*/ 2147483647 w 300"/>
                <a:gd name="T65" fmla="*/ 2147483647 h 296"/>
                <a:gd name="T66" fmla="*/ 2147483647 w 300"/>
                <a:gd name="T67" fmla="*/ 2147483647 h 296"/>
                <a:gd name="T68" fmla="*/ 2147483647 w 300"/>
                <a:gd name="T69" fmla="*/ 2147483647 h 296"/>
                <a:gd name="T70" fmla="*/ 2147483647 w 300"/>
                <a:gd name="T71" fmla="*/ 2147483647 h 296"/>
                <a:gd name="T72" fmla="*/ 2147483647 w 300"/>
                <a:gd name="T73" fmla="*/ 2147483647 h 296"/>
                <a:gd name="T74" fmla="*/ 2147483647 w 300"/>
                <a:gd name="T75" fmla="*/ 2147483647 h 296"/>
                <a:gd name="T76" fmla="*/ 2147483647 w 300"/>
                <a:gd name="T77" fmla="*/ 2147483647 h 296"/>
                <a:gd name="T78" fmla="*/ 2147483647 w 300"/>
                <a:gd name="T79" fmla="*/ 2147483647 h 296"/>
                <a:gd name="T80" fmla="*/ 2147483647 w 300"/>
                <a:gd name="T81" fmla="*/ 2147483647 h 296"/>
                <a:gd name="T82" fmla="*/ 2147483647 w 300"/>
                <a:gd name="T83" fmla="*/ 2147483647 h 296"/>
                <a:gd name="T84" fmla="*/ 2147483647 w 300"/>
                <a:gd name="T85" fmla="*/ 2147483647 h 296"/>
                <a:gd name="T86" fmla="*/ 2147483647 w 300"/>
                <a:gd name="T87" fmla="*/ 2147483647 h 296"/>
                <a:gd name="T88" fmla="*/ 2147483647 w 300"/>
                <a:gd name="T89" fmla="*/ 2147483647 h 296"/>
                <a:gd name="T90" fmla="*/ 2147483647 w 300"/>
                <a:gd name="T91" fmla="*/ 2147483647 h 296"/>
                <a:gd name="T92" fmla="*/ 2147483647 w 300"/>
                <a:gd name="T93" fmla="*/ 2147483647 h 296"/>
                <a:gd name="T94" fmla="*/ 2147483647 w 300"/>
                <a:gd name="T95" fmla="*/ 2147483647 h 296"/>
                <a:gd name="T96" fmla="*/ 2147483647 w 300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"/>
                <a:gd name="T148" fmla="*/ 0 h 296"/>
                <a:gd name="T149" fmla="*/ 300 w 300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" h="296">
                  <a:moveTo>
                    <a:pt x="0" y="178"/>
                  </a:moveTo>
                  <a:lnTo>
                    <a:pt x="7" y="171"/>
                  </a:lnTo>
                  <a:lnTo>
                    <a:pt x="10" y="166"/>
                  </a:lnTo>
                  <a:lnTo>
                    <a:pt x="13" y="136"/>
                  </a:lnTo>
                  <a:lnTo>
                    <a:pt x="21" y="133"/>
                  </a:lnTo>
                  <a:lnTo>
                    <a:pt x="25" y="133"/>
                  </a:lnTo>
                  <a:lnTo>
                    <a:pt x="34" y="130"/>
                  </a:lnTo>
                  <a:lnTo>
                    <a:pt x="44" y="124"/>
                  </a:lnTo>
                  <a:lnTo>
                    <a:pt x="56" y="120"/>
                  </a:lnTo>
                  <a:lnTo>
                    <a:pt x="60" y="117"/>
                  </a:lnTo>
                  <a:lnTo>
                    <a:pt x="58" y="104"/>
                  </a:lnTo>
                  <a:lnTo>
                    <a:pt x="59" y="100"/>
                  </a:lnTo>
                  <a:lnTo>
                    <a:pt x="64" y="94"/>
                  </a:lnTo>
                  <a:lnTo>
                    <a:pt x="65" y="90"/>
                  </a:lnTo>
                  <a:lnTo>
                    <a:pt x="77" y="76"/>
                  </a:lnTo>
                  <a:lnTo>
                    <a:pt x="87" y="53"/>
                  </a:lnTo>
                  <a:lnTo>
                    <a:pt x="89" y="43"/>
                  </a:lnTo>
                  <a:lnTo>
                    <a:pt x="91" y="44"/>
                  </a:lnTo>
                  <a:lnTo>
                    <a:pt x="98" y="49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17" y="40"/>
                  </a:lnTo>
                  <a:lnTo>
                    <a:pt x="122" y="39"/>
                  </a:lnTo>
                  <a:lnTo>
                    <a:pt x="125" y="39"/>
                  </a:lnTo>
                  <a:lnTo>
                    <a:pt x="130" y="37"/>
                  </a:lnTo>
                  <a:lnTo>
                    <a:pt x="132" y="34"/>
                  </a:lnTo>
                  <a:lnTo>
                    <a:pt x="134" y="21"/>
                  </a:lnTo>
                  <a:lnTo>
                    <a:pt x="135" y="18"/>
                  </a:lnTo>
                  <a:lnTo>
                    <a:pt x="141" y="17"/>
                  </a:lnTo>
                  <a:lnTo>
                    <a:pt x="144" y="15"/>
                  </a:lnTo>
                  <a:lnTo>
                    <a:pt x="151" y="18"/>
                  </a:lnTo>
                  <a:lnTo>
                    <a:pt x="156" y="24"/>
                  </a:lnTo>
                  <a:lnTo>
                    <a:pt x="159" y="27"/>
                  </a:lnTo>
                  <a:lnTo>
                    <a:pt x="163" y="28"/>
                  </a:lnTo>
                  <a:lnTo>
                    <a:pt x="168" y="28"/>
                  </a:lnTo>
                  <a:lnTo>
                    <a:pt x="173" y="29"/>
                  </a:lnTo>
                  <a:lnTo>
                    <a:pt x="177" y="31"/>
                  </a:lnTo>
                  <a:lnTo>
                    <a:pt x="179" y="30"/>
                  </a:lnTo>
                  <a:lnTo>
                    <a:pt x="184" y="30"/>
                  </a:lnTo>
                  <a:lnTo>
                    <a:pt x="187" y="31"/>
                  </a:lnTo>
                  <a:lnTo>
                    <a:pt x="190" y="31"/>
                  </a:lnTo>
                  <a:lnTo>
                    <a:pt x="197" y="33"/>
                  </a:lnTo>
                  <a:lnTo>
                    <a:pt x="200" y="33"/>
                  </a:lnTo>
                  <a:lnTo>
                    <a:pt x="203" y="31"/>
                  </a:lnTo>
                  <a:lnTo>
                    <a:pt x="205" y="27"/>
                  </a:lnTo>
                  <a:lnTo>
                    <a:pt x="204" y="15"/>
                  </a:lnTo>
                  <a:lnTo>
                    <a:pt x="202" y="8"/>
                  </a:lnTo>
                  <a:lnTo>
                    <a:pt x="203" y="4"/>
                  </a:lnTo>
                  <a:lnTo>
                    <a:pt x="212" y="2"/>
                  </a:lnTo>
                  <a:lnTo>
                    <a:pt x="215" y="0"/>
                  </a:lnTo>
                  <a:lnTo>
                    <a:pt x="219" y="2"/>
                  </a:lnTo>
                  <a:lnTo>
                    <a:pt x="223" y="5"/>
                  </a:lnTo>
                  <a:lnTo>
                    <a:pt x="224" y="9"/>
                  </a:lnTo>
                  <a:lnTo>
                    <a:pt x="220" y="18"/>
                  </a:lnTo>
                  <a:lnTo>
                    <a:pt x="219" y="22"/>
                  </a:lnTo>
                  <a:lnTo>
                    <a:pt x="221" y="27"/>
                  </a:lnTo>
                  <a:lnTo>
                    <a:pt x="236" y="44"/>
                  </a:lnTo>
                  <a:lnTo>
                    <a:pt x="246" y="39"/>
                  </a:lnTo>
                  <a:lnTo>
                    <a:pt x="248" y="37"/>
                  </a:lnTo>
                  <a:lnTo>
                    <a:pt x="251" y="37"/>
                  </a:lnTo>
                  <a:lnTo>
                    <a:pt x="254" y="38"/>
                  </a:lnTo>
                  <a:lnTo>
                    <a:pt x="252" y="45"/>
                  </a:lnTo>
                  <a:lnTo>
                    <a:pt x="252" y="48"/>
                  </a:lnTo>
                  <a:lnTo>
                    <a:pt x="258" y="49"/>
                  </a:lnTo>
                  <a:lnTo>
                    <a:pt x="261" y="49"/>
                  </a:lnTo>
                  <a:lnTo>
                    <a:pt x="263" y="50"/>
                  </a:lnTo>
                  <a:lnTo>
                    <a:pt x="264" y="52"/>
                  </a:lnTo>
                  <a:lnTo>
                    <a:pt x="270" y="55"/>
                  </a:lnTo>
                  <a:lnTo>
                    <a:pt x="269" y="62"/>
                  </a:lnTo>
                  <a:lnTo>
                    <a:pt x="264" y="72"/>
                  </a:lnTo>
                  <a:lnTo>
                    <a:pt x="258" y="78"/>
                  </a:lnTo>
                  <a:lnTo>
                    <a:pt x="258" y="86"/>
                  </a:lnTo>
                  <a:lnTo>
                    <a:pt x="258" y="100"/>
                  </a:lnTo>
                  <a:lnTo>
                    <a:pt x="257" y="101"/>
                  </a:lnTo>
                  <a:lnTo>
                    <a:pt x="252" y="101"/>
                  </a:lnTo>
                  <a:lnTo>
                    <a:pt x="249" y="99"/>
                  </a:lnTo>
                  <a:lnTo>
                    <a:pt x="245" y="96"/>
                  </a:lnTo>
                  <a:lnTo>
                    <a:pt x="241" y="95"/>
                  </a:lnTo>
                  <a:lnTo>
                    <a:pt x="239" y="93"/>
                  </a:lnTo>
                  <a:lnTo>
                    <a:pt x="236" y="92"/>
                  </a:lnTo>
                  <a:lnTo>
                    <a:pt x="232" y="94"/>
                  </a:lnTo>
                  <a:lnTo>
                    <a:pt x="230" y="95"/>
                  </a:lnTo>
                  <a:lnTo>
                    <a:pt x="225" y="110"/>
                  </a:lnTo>
                  <a:lnTo>
                    <a:pt x="222" y="111"/>
                  </a:lnTo>
                  <a:lnTo>
                    <a:pt x="215" y="111"/>
                  </a:lnTo>
                  <a:lnTo>
                    <a:pt x="209" y="114"/>
                  </a:lnTo>
                  <a:lnTo>
                    <a:pt x="207" y="117"/>
                  </a:lnTo>
                  <a:lnTo>
                    <a:pt x="206" y="120"/>
                  </a:lnTo>
                  <a:lnTo>
                    <a:pt x="209" y="120"/>
                  </a:lnTo>
                  <a:lnTo>
                    <a:pt x="214" y="121"/>
                  </a:lnTo>
                  <a:lnTo>
                    <a:pt x="218" y="120"/>
                  </a:lnTo>
                  <a:lnTo>
                    <a:pt x="226" y="117"/>
                  </a:lnTo>
                  <a:lnTo>
                    <a:pt x="226" y="120"/>
                  </a:lnTo>
                  <a:lnTo>
                    <a:pt x="222" y="126"/>
                  </a:lnTo>
                  <a:lnTo>
                    <a:pt x="215" y="134"/>
                  </a:lnTo>
                  <a:lnTo>
                    <a:pt x="215" y="137"/>
                  </a:lnTo>
                  <a:lnTo>
                    <a:pt x="212" y="142"/>
                  </a:lnTo>
                  <a:lnTo>
                    <a:pt x="215" y="177"/>
                  </a:lnTo>
                  <a:lnTo>
                    <a:pt x="218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6" y="175"/>
                  </a:lnTo>
                  <a:lnTo>
                    <a:pt x="236" y="171"/>
                  </a:lnTo>
                  <a:lnTo>
                    <a:pt x="243" y="165"/>
                  </a:lnTo>
                  <a:lnTo>
                    <a:pt x="255" y="152"/>
                  </a:lnTo>
                  <a:lnTo>
                    <a:pt x="273" y="137"/>
                  </a:lnTo>
                  <a:lnTo>
                    <a:pt x="276" y="132"/>
                  </a:lnTo>
                  <a:lnTo>
                    <a:pt x="282" y="129"/>
                  </a:lnTo>
                  <a:lnTo>
                    <a:pt x="283" y="129"/>
                  </a:lnTo>
                  <a:lnTo>
                    <a:pt x="286" y="128"/>
                  </a:lnTo>
                  <a:lnTo>
                    <a:pt x="292" y="134"/>
                  </a:lnTo>
                  <a:lnTo>
                    <a:pt x="298" y="144"/>
                  </a:lnTo>
                  <a:lnTo>
                    <a:pt x="299" y="154"/>
                  </a:lnTo>
                  <a:lnTo>
                    <a:pt x="294" y="160"/>
                  </a:lnTo>
                  <a:lnTo>
                    <a:pt x="280" y="169"/>
                  </a:lnTo>
                  <a:lnTo>
                    <a:pt x="275" y="17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5" y="188"/>
                  </a:lnTo>
                  <a:lnTo>
                    <a:pt x="260" y="187"/>
                  </a:lnTo>
                  <a:lnTo>
                    <a:pt x="258" y="186"/>
                  </a:lnTo>
                  <a:lnTo>
                    <a:pt x="253" y="185"/>
                  </a:lnTo>
                  <a:lnTo>
                    <a:pt x="249" y="188"/>
                  </a:lnTo>
                  <a:lnTo>
                    <a:pt x="249" y="191"/>
                  </a:lnTo>
                  <a:lnTo>
                    <a:pt x="257" y="197"/>
                  </a:lnTo>
                  <a:lnTo>
                    <a:pt x="258" y="200"/>
                  </a:lnTo>
                  <a:lnTo>
                    <a:pt x="268" y="206"/>
                  </a:lnTo>
                  <a:lnTo>
                    <a:pt x="270" y="217"/>
                  </a:lnTo>
                  <a:lnTo>
                    <a:pt x="267" y="222"/>
                  </a:lnTo>
                  <a:lnTo>
                    <a:pt x="265" y="224"/>
                  </a:lnTo>
                  <a:lnTo>
                    <a:pt x="264" y="228"/>
                  </a:lnTo>
                  <a:lnTo>
                    <a:pt x="264" y="235"/>
                  </a:lnTo>
                  <a:lnTo>
                    <a:pt x="261" y="242"/>
                  </a:lnTo>
                  <a:lnTo>
                    <a:pt x="253" y="252"/>
                  </a:lnTo>
                  <a:lnTo>
                    <a:pt x="250" y="263"/>
                  </a:lnTo>
                  <a:lnTo>
                    <a:pt x="251" y="271"/>
                  </a:lnTo>
                  <a:lnTo>
                    <a:pt x="253" y="279"/>
                  </a:lnTo>
                  <a:lnTo>
                    <a:pt x="249" y="281"/>
                  </a:lnTo>
                  <a:lnTo>
                    <a:pt x="244" y="281"/>
                  </a:lnTo>
                  <a:lnTo>
                    <a:pt x="233" y="287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16" y="295"/>
                  </a:lnTo>
                  <a:lnTo>
                    <a:pt x="212" y="294"/>
                  </a:lnTo>
                  <a:lnTo>
                    <a:pt x="207" y="293"/>
                  </a:lnTo>
                  <a:lnTo>
                    <a:pt x="200" y="294"/>
                  </a:lnTo>
                  <a:lnTo>
                    <a:pt x="194" y="293"/>
                  </a:lnTo>
                  <a:lnTo>
                    <a:pt x="191" y="292"/>
                  </a:lnTo>
                  <a:lnTo>
                    <a:pt x="188" y="292"/>
                  </a:lnTo>
                  <a:lnTo>
                    <a:pt x="191" y="287"/>
                  </a:lnTo>
                  <a:lnTo>
                    <a:pt x="190" y="281"/>
                  </a:lnTo>
                  <a:lnTo>
                    <a:pt x="190" y="280"/>
                  </a:lnTo>
                  <a:lnTo>
                    <a:pt x="190" y="278"/>
                  </a:lnTo>
                  <a:lnTo>
                    <a:pt x="188" y="274"/>
                  </a:lnTo>
                  <a:lnTo>
                    <a:pt x="186" y="271"/>
                  </a:lnTo>
                  <a:lnTo>
                    <a:pt x="184" y="263"/>
                  </a:lnTo>
                  <a:lnTo>
                    <a:pt x="182" y="260"/>
                  </a:lnTo>
                  <a:lnTo>
                    <a:pt x="179" y="259"/>
                  </a:lnTo>
                  <a:lnTo>
                    <a:pt x="167" y="259"/>
                  </a:lnTo>
                  <a:lnTo>
                    <a:pt x="163" y="258"/>
                  </a:lnTo>
                  <a:lnTo>
                    <a:pt x="152" y="257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3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9" y="245"/>
                  </a:lnTo>
                  <a:lnTo>
                    <a:pt x="135" y="233"/>
                  </a:lnTo>
                  <a:lnTo>
                    <a:pt x="132" y="231"/>
                  </a:lnTo>
                  <a:lnTo>
                    <a:pt x="126" y="231"/>
                  </a:lnTo>
                  <a:lnTo>
                    <a:pt x="123" y="232"/>
                  </a:lnTo>
                  <a:lnTo>
                    <a:pt x="118" y="233"/>
                  </a:lnTo>
                  <a:lnTo>
                    <a:pt x="112" y="235"/>
                  </a:lnTo>
                  <a:lnTo>
                    <a:pt x="106" y="238"/>
                  </a:lnTo>
                  <a:lnTo>
                    <a:pt x="100" y="253"/>
                  </a:lnTo>
                  <a:lnTo>
                    <a:pt x="96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77" y="253"/>
                  </a:lnTo>
                  <a:lnTo>
                    <a:pt x="77" y="247"/>
                  </a:lnTo>
                  <a:lnTo>
                    <a:pt x="74" y="244"/>
                  </a:lnTo>
                  <a:lnTo>
                    <a:pt x="74" y="240"/>
                  </a:lnTo>
                  <a:lnTo>
                    <a:pt x="71" y="239"/>
                  </a:lnTo>
                  <a:lnTo>
                    <a:pt x="71" y="233"/>
                  </a:lnTo>
                  <a:lnTo>
                    <a:pt x="68" y="228"/>
                  </a:lnTo>
                  <a:lnTo>
                    <a:pt x="63" y="206"/>
                  </a:lnTo>
                  <a:lnTo>
                    <a:pt x="61" y="203"/>
                  </a:lnTo>
                  <a:lnTo>
                    <a:pt x="53" y="207"/>
                  </a:lnTo>
                  <a:lnTo>
                    <a:pt x="48" y="207"/>
                  </a:lnTo>
                  <a:lnTo>
                    <a:pt x="38" y="205"/>
                  </a:lnTo>
                  <a:lnTo>
                    <a:pt x="31" y="200"/>
                  </a:lnTo>
                  <a:lnTo>
                    <a:pt x="24" y="200"/>
                  </a:lnTo>
                  <a:lnTo>
                    <a:pt x="21" y="197"/>
                  </a:lnTo>
                  <a:lnTo>
                    <a:pt x="18" y="194"/>
                  </a:lnTo>
                  <a:lnTo>
                    <a:pt x="18" y="191"/>
                  </a:lnTo>
                  <a:lnTo>
                    <a:pt x="16" y="191"/>
                  </a:lnTo>
                  <a:lnTo>
                    <a:pt x="11" y="189"/>
                  </a:lnTo>
                  <a:lnTo>
                    <a:pt x="0" y="181"/>
                  </a:lnTo>
                  <a:lnTo>
                    <a:pt x="0" y="178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867A0CE0-7C4C-7F16-CE2C-5957325CE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948" y="5037237"/>
              <a:ext cx="225833" cy="204129"/>
            </a:xfrm>
            <a:custGeom>
              <a:avLst/>
              <a:gdLst>
                <a:gd name="T0" fmla="*/ 2147483647 w 133"/>
                <a:gd name="T1" fmla="*/ 2147483647 h 126"/>
                <a:gd name="T2" fmla="*/ 2147483647 w 133"/>
                <a:gd name="T3" fmla="*/ 2147483647 h 126"/>
                <a:gd name="T4" fmla="*/ 2147483647 w 133"/>
                <a:gd name="T5" fmla="*/ 2147483647 h 126"/>
                <a:gd name="T6" fmla="*/ 2147483647 w 133"/>
                <a:gd name="T7" fmla="*/ 2147483647 h 126"/>
                <a:gd name="T8" fmla="*/ 2147483647 w 133"/>
                <a:gd name="T9" fmla="*/ 2147483647 h 126"/>
                <a:gd name="T10" fmla="*/ 2147483647 w 133"/>
                <a:gd name="T11" fmla="*/ 2147483647 h 126"/>
                <a:gd name="T12" fmla="*/ 2147483647 w 133"/>
                <a:gd name="T13" fmla="*/ 2147483647 h 126"/>
                <a:gd name="T14" fmla="*/ 2147483647 w 133"/>
                <a:gd name="T15" fmla="*/ 2147483647 h 126"/>
                <a:gd name="T16" fmla="*/ 2147483647 w 133"/>
                <a:gd name="T17" fmla="*/ 2147483647 h 126"/>
                <a:gd name="T18" fmla="*/ 2147483647 w 133"/>
                <a:gd name="T19" fmla="*/ 2147483647 h 126"/>
                <a:gd name="T20" fmla="*/ 2147483647 w 133"/>
                <a:gd name="T21" fmla="*/ 2147483647 h 126"/>
                <a:gd name="T22" fmla="*/ 2147483647 w 133"/>
                <a:gd name="T23" fmla="*/ 2147483647 h 126"/>
                <a:gd name="T24" fmla="*/ 2147483647 w 133"/>
                <a:gd name="T25" fmla="*/ 0 h 126"/>
                <a:gd name="T26" fmla="*/ 2147483647 w 133"/>
                <a:gd name="T27" fmla="*/ 2147483647 h 126"/>
                <a:gd name="T28" fmla="*/ 2147483647 w 133"/>
                <a:gd name="T29" fmla="*/ 2147483647 h 126"/>
                <a:gd name="T30" fmla="*/ 2147483647 w 133"/>
                <a:gd name="T31" fmla="*/ 2147483647 h 126"/>
                <a:gd name="T32" fmla="*/ 2147483647 w 133"/>
                <a:gd name="T33" fmla="*/ 2147483647 h 126"/>
                <a:gd name="T34" fmla="*/ 2147483647 w 133"/>
                <a:gd name="T35" fmla="*/ 2147483647 h 126"/>
                <a:gd name="T36" fmla="*/ 2147483647 w 133"/>
                <a:gd name="T37" fmla="*/ 2147483647 h 126"/>
                <a:gd name="T38" fmla="*/ 2147483647 w 133"/>
                <a:gd name="T39" fmla="*/ 2147483647 h 126"/>
                <a:gd name="T40" fmla="*/ 2147483647 w 133"/>
                <a:gd name="T41" fmla="*/ 2147483647 h 126"/>
                <a:gd name="T42" fmla="*/ 2147483647 w 133"/>
                <a:gd name="T43" fmla="*/ 2147483647 h 126"/>
                <a:gd name="T44" fmla="*/ 2147483647 w 133"/>
                <a:gd name="T45" fmla="*/ 2147483647 h 126"/>
                <a:gd name="T46" fmla="*/ 2147483647 w 133"/>
                <a:gd name="T47" fmla="*/ 2147483647 h 126"/>
                <a:gd name="T48" fmla="*/ 2147483647 w 133"/>
                <a:gd name="T49" fmla="*/ 2147483647 h 126"/>
                <a:gd name="T50" fmla="*/ 2147483647 w 133"/>
                <a:gd name="T51" fmla="*/ 2147483647 h 126"/>
                <a:gd name="T52" fmla="*/ 2147483647 w 133"/>
                <a:gd name="T53" fmla="*/ 2147483647 h 126"/>
                <a:gd name="T54" fmla="*/ 2147483647 w 133"/>
                <a:gd name="T55" fmla="*/ 2147483647 h 126"/>
                <a:gd name="T56" fmla="*/ 2147483647 w 133"/>
                <a:gd name="T57" fmla="*/ 2147483647 h 126"/>
                <a:gd name="T58" fmla="*/ 2147483647 w 133"/>
                <a:gd name="T59" fmla="*/ 2147483647 h 126"/>
                <a:gd name="T60" fmla="*/ 2147483647 w 133"/>
                <a:gd name="T61" fmla="*/ 2147483647 h 126"/>
                <a:gd name="T62" fmla="*/ 2147483647 w 133"/>
                <a:gd name="T63" fmla="*/ 2147483647 h 126"/>
                <a:gd name="T64" fmla="*/ 2147483647 w 133"/>
                <a:gd name="T65" fmla="*/ 2147483647 h 126"/>
                <a:gd name="T66" fmla="*/ 2147483647 w 133"/>
                <a:gd name="T67" fmla="*/ 2147483647 h 126"/>
                <a:gd name="T68" fmla="*/ 2147483647 w 133"/>
                <a:gd name="T69" fmla="*/ 2147483647 h 126"/>
                <a:gd name="T70" fmla="*/ 2147483647 w 133"/>
                <a:gd name="T71" fmla="*/ 2147483647 h 126"/>
                <a:gd name="T72" fmla="*/ 2147483647 w 133"/>
                <a:gd name="T73" fmla="*/ 2147483647 h 126"/>
                <a:gd name="T74" fmla="*/ 2147483647 w 133"/>
                <a:gd name="T75" fmla="*/ 2147483647 h 126"/>
                <a:gd name="T76" fmla="*/ 2147483647 w 133"/>
                <a:gd name="T77" fmla="*/ 2147483647 h 126"/>
                <a:gd name="T78" fmla="*/ 2147483647 w 133"/>
                <a:gd name="T79" fmla="*/ 2147483647 h 126"/>
                <a:gd name="T80" fmla="*/ 2147483647 w 133"/>
                <a:gd name="T81" fmla="*/ 2147483647 h 126"/>
                <a:gd name="T82" fmla="*/ 2147483647 w 133"/>
                <a:gd name="T83" fmla="*/ 2147483647 h 126"/>
                <a:gd name="T84" fmla="*/ 2147483647 w 133"/>
                <a:gd name="T85" fmla="*/ 2147483647 h 126"/>
                <a:gd name="T86" fmla="*/ 2147483647 w 133"/>
                <a:gd name="T87" fmla="*/ 2147483647 h 126"/>
                <a:gd name="T88" fmla="*/ 2147483647 w 133"/>
                <a:gd name="T89" fmla="*/ 2147483647 h 126"/>
                <a:gd name="T90" fmla="*/ 2147483647 w 133"/>
                <a:gd name="T91" fmla="*/ 2147483647 h 126"/>
                <a:gd name="T92" fmla="*/ 2147483647 w 133"/>
                <a:gd name="T93" fmla="*/ 2147483647 h 126"/>
                <a:gd name="T94" fmla="*/ 2147483647 w 133"/>
                <a:gd name="T95" fmla="*/ 2147483647 h 126"/>
                <a:gd name="T96" fmla="*/ 2147483647 w 133"/>
                <a:gd name="T97" fmla="*/ 2147483647 h 126"/>
                <a:gd name="T98" fmla="*/ 2147483647 w 133"/>
                <a:gd name="T99" fmla="*/ 2147483647 h 126"/>
                <a:gd name="T100" fmla="*/ 2147483647 w 133"/>
                <a:gd name="T101" fmla="*/ 2147483647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"/>
                <a:gd name="T154" fmla="*/ 0 h 126"/>
                <a:gd name="T155" fmla="*/ 133 w 133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" h="126">
                  <a:moveTo>
                    <a:pt x="0" y="64"/>
                  </a:moveTo>
                  <a:lnTo>
                    <a:pt x="2" y="62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8" y="41"/>
                  </a:lnTo>
                  <a:lnTo>
                    <a:pt x="19" y="38"/>
                  </a:lnTo>
                  <a:lnTo>
                    <a:pt x="20" y="36"/>
                  </a:lnTo>
                  <a:lnTo>
                    <a:pt x="27" y="32"/>
                  </a:lnTo>
                  <a:lnTo>
                    <a:pt x="31" y="27"/>
                  </a:lnTo>
                  <a:lnTo>
                    <a:pt x="34" y="26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40" y="12"/>
                  </a:lnTo>
                  <a:lnTo>
                    <a:pt x="42" y="11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3" y="7"/>
                  </a:lnTo>
                  <a:lnTo>
                    <a:pt x="63" y="8"/>
                  </a:lnTo>
                  <a:lnTo>
                    <a:pt x="65" y="9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6" y="11"/>
                  </a:lnTo>
                  <a:lnTo>
                    <a:pt x="83" y="3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4" y="4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6" y="13"/>
                  </a:lnTo>
                  <a:lnTo>
                    <a:pt x="99" y="21"/>
                  </a:lnTo>
                  <a:lnTo>
                    <a:pt x="102" y="25"/>
                  </a:lnTo>
                  <a:lnTo>
                    <a:pt x="102" y="28"/>
                  </a:lnTo>
                  <a:lnTo>
                    <a:pt x="105" y="34"/>
                  </a:lnTo>
                  <a:lnTo>
                    <a:pt x="111" y="35"/>
                  </a:lnTo>
                  <a:lnTo>
                    <a:pt x="116" y="35"/>
                  </a:lnTo>
                  <a:lnTo>
                    <a:pt x="118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4"/>
                  </a:lnTo>
                  <a:lnTo>
                    <a:pt x="129" y="29"/>
                  </a:lnTo>
                  <a:lnTo>
                    <a:pt x="131" y="26"/>
                  </a:lnTo>
                  <a:lnTo>
                    <a:pt x="132" y="34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1" y="43"/>
                  </a:lnTo>
                  <a:lnTo>
                    <a:pt x="126" y="47"/>
                  </a:lnTo>
                  <a:lnTo>
                    <a:pt x="127" y="48"/>
                  </a:lnTo>
                  <a:lnTo>
                    <a:pt x="129" y="51"/>
                  </a:lnTo>
                  <a:lnTo>
                    <a:pt x="121" y="57"/>
                  </a:lnTo>
                  <a:lnTo>
                    <a:pt x="120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6" y="68"/>
                  </a:lnTo>
                  <a:lnTo>
                    <a:pt x="128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9" y="79"/>
                  </a:lnTo>
                  <a:lnTo>
                    <a:pt x="126" y="79"/>
                  </a:lnTo>
                  <a:lnTo>
                    <a:pt x="124" y="80"/>
                  </a:lnTo>
                  <a:lnTo>
                    <a:pt x="121" y="79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0" y="88"/>
                  </a:lnTo>
                  <a:lnTo>
                    <a:pt x="120" y="93"/>
                  </a:lnTo>
                  <a:lnTo>
                    <a:pt x="120" y="96"/>
                  </a:lnTo>
                  <a:lnTo>
                    <a:pt x="119" y="107"/>
                  </a:lnTo>
                  <a:lnTo>
                    <a:pt x="114" y="111"/>
                  </a:lnTo>
                  <a:lnTo>
                    <a:pt x="112" y="109"/>
                  </a:lnTo>
                  <a:lnTo>
                    <a:pt x="108" y="103"/>
                  </a:lnTo>
                  <a:lnTo>
                    <a:pt x="104" y="102"/>
                  </a:lnTo>
                  <a:lnTo>
                    <a:pt x="102" y="100"/>
                  </a:lnTo>
                  <a:lnTo>
                    <a:pt x="99" y="99"/>
                  </a:lnTo>
                  <a:lnTo>
                    <a:pt x="97" y="103"/>
                  </a:lnTo>
                  <a:lnTo>
                    <a:pt x="91" y="108"/>
                  </a:lnTo>
                  <a:lnTo>
                    <a:pt x="83" y="109"/>
                  </a:lnTo>
                  <a:lnTo>
                    <a:pt x="82" y="115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4" y="117"/>
                  </a:lnTo>
                  <a:lnTo>
                    <a:pt x="67" y="121"/>
                  </a:lnTo>
                  <a:lnTo>
                    <a:pt x="66" y="123"/>
                  </a:lnTo>
                  <a:lnTo>
                    <a:pt x="62" y="125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8" y="114"/>
                  </a:lnTo>
                  <a:lnTo>
                    <a:pt x="56" y="113"/>
                  </a:lnTo>
                  <a:lnTo>
                    <a:pt x="51" y="106"/>
                  </a:lnTo>
                  <a:lnTo>
                    <a:pt x="49" y="104"/>
                  </a:lnTo>
                  <a:lnTo>
                    <a:pt x="46" y="97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7" y="97"/>
                  </a:lnTo>
                  <a:lnTo>
                    <a:pt x="34" y="102"/>
                  </a:lnTo>
                  <a:lnTo>
                    <a:pt x="23" y="104"/>
                  </a:lnTo>
                  <a:lnTo>
                    <a:pt x="20" y="104"/>
                  </a:lnTo>
                  <a:lnTo>
                    <a:pt x="18" y="100"/>
                  </a:lnTo>
                  <a:lnTo>
                    <a:pt x="14" y="89"/>
                  </a:lnTo>
                  <a:lnTo>
                    <a:pt x="12" y="76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64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204EAA6A-571D-6B47-C4C5-D56AFBC7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334" y="4598099"/>
              <a:ext cx="578698" cy="747905"/>
            </a:xfrm>
            <a:custGeom>
              <a:avLst/>
              <a:gdLst>
                <a:gd name="T0" fmla="*/ 2147483647 w 341"/>
                <a:gd name="T1" fmla="*/ 2147483647 h 466"/>
                <a:gd name="T2" fmla="*/ 2147483647 w 341"/>
                <a:gd name="T3" fmla="*/ 2147483647 h 466"/>
                <a:gd name="T4" fmla="*/ 2147483647 w 341"/>
                <a:gd name="T5" fmla="*/ 2147483647 h 466"/>
                <a:gd name="T6" fmla="*/ 2147483647 w 341"/>
                <a:gd name="T7" fmla="*/ 2147483647 h 466"/>
                <a:gd name="T8" fmla="*/ 2147483647 w 341"/>
                <a:gd name="T9" fmla="*/ 2147483647 h 466"/>
                <a:gd name="T10" fmla="*/ 2147483647 w 341"/>
                <a:gd name="T11" fmla="*/ 2147483647 h 466"/>
                <a:gd name="T12" fmla="*/ 2147483647 w 341"/>
                <a:gd name="T13" fmla="*/ 2147483647 h 466"/>
                <a:gd name="T14" fmla="*/ 2147483647 w 341"/>
                <a:gd name="T15" fmla="*/ 2147483647 h 466"/>
                <a:gd name="T16" fmla="*/ 2147483647 w 341"/>
                <a:gd name="T17" fmla="*/ 2147483647 h 466"/>
                <a:gd name="T18" fmla="*/ 2147483647 w 341"/>
                <a:gd name="T19" fmla="*/ 2147483647 h 466"/>
                <a:gd name="T20" fmla="*/ 2147483647 w 341"/>
                <a:gd name="T21" fmla="*/ 2147483647 h 466"/>
                <a:gd name="T22" fmla="*/ 2147483647 w 341"/>
                <a:gd name="T23" fmla="*/ 2147483647 h 466"/>
                <a:gd name="T24" fmla="*/ 2147483647 w 341"/>
                <a:gd name="T25" fmla="*/ 2147483647 h 466"/>
                <a:gd name="T26" fmla="*/ 2147483647 w 341"/>
                <a:gd name="T27" fmla="*/ 2147483647 h 466"/>
                <a:gd name="T28" fmla="*/ 2147483647 w 341"/>
                <a:gd name="T29" fmla="*/ 2147483647 h 466"/>
                <a:gd name="T30" fmla="*/ 2147483647 w 341"/>
                <a:gd name="T31" fmla="*/ 2147483647 h 466"/>
                <a:gd name="T32" fmla="*/ 2147483647 w 341"/>
                <a:gd name="T33" fmla="*/ 2147483647 h 466"/>
                <a:gd name="T34" fmla="*/ 2147483647 w 341"/>
                <a:gd name="T35" fmla="*/ 2147483647 h 466"/>
                <a:gd name="T36" fmla="*/ 2147483647 w 341"/>
                <a:gd name="T37" fmla="*/ 2147483647 h 466"/>
                <a:gd name="T38" fmla="*/ 2147483647 w 341"/>
                <a:gd name="T39" fmla="*/ 2147483647 h 466"/>
                <a:gd name="T40" fmla="*/ 2147483647 w 341"/>
                <a:gd name="T41" fmla="*/ 2147483647 h 466"/>
                <a:gd name="T42" fmla="*/ 2147483647 w 341"/>
                <a:gd name="T43" fmla="*/ 2147483647 h 466"/>
                <a:gd name="T44" fmla="*/ 2147483647 w 341"/>
                <a:gd name="T45" fmla="*/ 2147483647 h 466"/>
                <a:gd name="T46" fmla="*/ 2147483647 w 341"/>
                <a:gd name="T47" fmla="*/ 2147483647 h 466"/>
                <a:gd name="T48" fmla="*/ 2147483647 w 341"/>
                <a:gd name="T49" fmla="*/ 2147483647 h 466"/>
                <a:gd name="T50" fmla="*/ 2147483647 w 341"/>
                <a:gd name="T51" fmla="*/ 2147483647 h 466"/>
                <a:gd name="T52" fmla="*/ 2147483647 w 341"/>
                <a:gd name="T53" fmla="*/ 2147483647 h 466"/>
                <a:gd name="T54" fmla="*/ 2147483647 w 341"/>
                <a:gd name="T55" fmla="*/ 2147483647 h 466"/>
                <a:gd name="T56" fmla="*/ 2147483647 w 341"/>
                <a:gd name="T57" fmla="*/ 2147483647 h 466"/>
                <a:gd name="T58" fmla="*/ 2147483647 w 341"/>
                <a:gd name="T59" fmla="*/ 2147483647 h 466"/>
                <a:gd name="T60" fmla="*/ 2147483647 w 341"/>
                <a:gd name="T61" fmla="*/ 2147483647 h 466"/>
                <a:gd name="T62" fmla="*/ 2147483647 w 341"/>
                <a:gd name="T63" fmla="*/ 2147483647 h 466"/>
                <a:gd name="T64" fmla="*/ 2147483647 w 341"/>
                <a:gd name="T65" fmla="*/ 2147483647 h 466"/>
                <a:gd name="T66" fmla="*/ 2147483647 w 341"/>
                <a:gd name="T67" fmla="*/ 2147483647 h 466"/>
                <a:gd name="T68" fmla="*/ 2147483647 w 341"/>
                <a:gd name="T69" fmla="*/ 2147483647 h 466"/>
                <a:gd name="T70" fmla="*/ 2147483647 w 341"/>
                <a:gd name="T71" fmla="*/ 2147483647 h 466"/>
                <a:gd name="T72" fmla="*/ 2147483647 w 341"/>
                <a:gd name="T73" fmla="*/ 2147483647 h 466"/>
                <a:gd name="T74" fmla="*/ 2147483647 w 341"/>
                <a:gd name="T75" fmla="*/ 2147483647 h 466"/>
                <a:gd name="T76" fmla="*/ 2147483647 w 341"/>
                <a:gd name="T77" fmla="*/ 2147483647 h 466"/>
                <a:gd name="T78" fmla="*/ 2147483647 w 341"/>
                <a:gd name="T79" fmla="*/ 2147483647 h 466"/>
                <a:gd name="T80" fmla="*/ 2147483647 w 341"/>
                <a:gd name="T81" fmla="*/ 2147483647 h 466"/>
                <a:gd name="T82" fmla="*/ 2147483647 w 341"/>
                <a:gd name="T83" fmla="*/ 2147483647 h 466"/>
                <a:gd name="T84" fmla="*/ 2147483647 w 341"/>
                <a:gd name="T85" fmla="*/ 2147483647 h 466"/>
                <a:gd name="T86" fmla="*/ 2147483647 w 341"/>
                <a:gd name="T87" fmla="*/ 2147483647 h 466"/>
                <a:gd name="T88" fmla="*/ 2147483647 w 341"/>
                <a:gd name="T89" fmla="*/ 2147483647 h 466"/>
                <a:gd name="T90" fmla="*/ 2147483647 w 341"/>
                <a:gd name="T91" fmla="*/ 2147483647 h 466"/>
                <a:gd name="T92" fmla="*/ 2147483647 w 341"/>
                <a:gd name="T93" fmla="*/ 2147483647 h 466"/>
                <a:gd name="T94" fmla="*/ 2147483647 w 341"/>
                <a:gd name="T95" fmla="*/ 2147483647 h 466"/>
                <a:gd name="T96" fmla="*/ 2147483647 w 341"/>
                <a:gd name="T97" fmla="*/ 2147483647 h 466"/>
                <a:gd name="T98" fmla="*/ 2147483647 w 341"/>
                <a:gd name="T99" fmla="*/ 2147483647 h 466"/>
                <a:gd name="T100" fmla="*/ 2147483647 w 341"/>
                <a:gd name="T101" fmla="*/ 2147483647 h 466"/>
                <a:gd name="T102" fmla="*/ 2147483647 w 341"/>
                <a:gd name="T103" fmla="*/ 2147483647 h 466"/>
                <a:gd name="T104" fmla="*/ 2147483647 w 341"/>
                <a:gd name="T105" fmla="*/ 2147483647 h 466"/>
                <a:gd name="T106" fmla="*/ 2147483647 w 341"/>
                <a:gd name="T107" fmla="*/ 2147483647 h 466"/>
                <a:gd name="T108" fmla="*/ 2147483647 w 341"/>
                <a:gd name="T109" fmla="*/ 2147483647 h 466"/>
                <a:gd name="T110" fmla="*/ 2147483647 w 341"/>
                <a:gd name="T111" fmla="*/ 2147483647 h 466"/>
                <a:gd name="T112" fmla="*/ 2147483647 w 341"/>
                <a:gd name="T113" fmla="*/ 2147483647 h 466"/>
                <a:gd name="T114" fmla="*/ 2147483647 w 341"/>
                <a:gd name="T115" fmla="*/ 2147483647 h 466"/>
                <a:gd name="T116" fmla="*/ 2147483647 w 341"/>
                <a:gd name="T117" fmla="*/ 2147483647 h 466"/>
                <a:gd name="T118" fmla="*/ 2147483647 w 341"/>
                <a:gd name="T119" fmla="*/ 2147483647 h 466"/>
                <a:gd name="T120" fmla="*/ 2147483647 w 341"/>
                <a:gd name="T121" fmla="*/ 2147483647 h 466"/>
                <a:gd name="T122" fmla="*/ 2147483647 w 341"/>
                <a:gd name="T123" fmla="*/ 2147483647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1"/>
                <a:gd name="T187" fmla="*/ 0 h 466"/>
                <a:gd name="T188" fmla="*/ 341 w 341"/>
                <a:gd name="T189" fmla="*/ 466 h 4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1" h="466">
                  <a:moveTo>
                    <a:pt x="0" y="393"/>
                  </a:moveTo>
                  <a:lnTo>
                    <a:pt x="4" y="391"/>
                  </a:lnTo>
                  <a:lnTo>
                    <a:pt x="5" y="389"/>
                  </a:lnTo>
                  <a:lnTo>
                    <a:pt x="12" y="385"/>
                  </a:lnTo>
                  <a:lnTo>
                    <a:pt x="16" y="385"/>
                  </a:lnTo>
                  <a:lnTo>
                    <a:pt x="18" y="384"/>
                  </a:lnTo>
                  <a:lnTo>
                    <a:pt x="20" y="383"/>
                  </a:lnTo>
                  <a:lnTo>
                    <a:pt x="21" y="377"/>
                  </a:lnTo>
                  <a:lnTo>
                    <a:pt x="29" y="376"/>
                  </a:lnTo>
                  <a:lnTo>
                    <a:pt x="35" y="371"/>
                  </a:lnTo>
                  <a:lnTo>
                    <a:pt x="37" y="367"/>
                  </a:lnTo>
                  <a:lnTo>
                    <a:pt x="40" y="368"/>
                  </a:lnTo>
                  <a:lnTo>
                    <a:pt x="42" y="370"/>
                  </a:lnTo>
                  <a:lnTo>
                    <a:pt x="46" y="371"/>
                  </a:lnTo>
                  <a:lnTo>
                    <a:pt x="50" y="377"/>
                  </a:lnTo>
                  <a:lnTo>
                    <a:pt x="52" y="379"/>
                  </a:lnTo>
                  <a:lnTo>
                    <a:pt x="57" y="375"/>
                  </a:lnTo>
                  <a:lnTo>
                    <a:pt x="58" y="364"/>
                  </a:lnTo>
                  <a:lnTo>
                    <a:pt x="58" y="361"/>
                  </a:lnTo>
                  <a:lnTo>
                    <a:pt x="58" y="356"/>
                  </a:lnTo>
                  <a:lnTo>
                    <a:pt x="59" y="350"/>
                  </a:lnTo>
                  <a:lnTo>
                    <a:pt x="58" y="349"/>
                  </a:lnTo>
                  <a:lnTo>
                    <a:pt x="59" y="347"/>
                  </a:lnTo>
                  <a:lnTo>
                    <a:pt x="62" y="348"/>
                  </a:lnTo>
                  <a:lnTo>
                    <a:pt x="64" y="347"/>
                  </a:lnTo>
                  <a:lnTo>
                    <a:pt x="67" y="347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6" y="340"/>
                  </a:lnTo>
                  <a:lnTo>
                    <a:pt x="64" y="336"/>
                  </a:lnTo>
                  <a:lnTo>
                    <a:pt x="62" y="334"/>
                  </a:lnTo>
                  <a:lnTo>
                    <a:pt x="61" y="334"/>
                  </a:lnTo>
                  <a:lnTo>
                    <a:pt x="58" y="332"/>
                  </a:lnTo>
                  <a:lnTo>
                    <a:pt x="59" y="325"/>
                  </a:lnTo>
                  <a:lnTo>
                    <a:pt x="67" y="319"/>
                  </a:lnTo>
                  <a:lnTo>
                    <a:pt x="65" y="316"/>
                  </a:lnTo>
                  <a:lnTo>
                    <a:pt x="64" y="315"/>
                  </a:lnTo>
                  <a:lnTo>
                    <a:pt x="69" y="311"/>
                  </a:lnTo>
                  <a:lnTo>
                    <a:pt x="70" y="310"/>
                  </a:lnTo>
                  <a:lnTo>
                    <a:pt x="70" y="308"/>
                  </a:lnTo>
                  <a:lnTo>
                    <a:pt x="70" y="302"/>
                  </a:lnTo>
                  <a:lnTo>
                    <a:pt x="69" y="294"/>
                  </a:lnTo>
                  <a:lnTo>
                    <a:pt x="70" y="289"/>
                  </a:lnTo>
                  <a:lnTo>
                    <a:pt x="71" y="279"/>
                  </a:lnTo>
                  <a:lnTo>
                    <a:pt x="69" y="266"/>
                  </a:lnTo>
                  <a:lnTo>
                    <a:pt x="71" y="260"/>
                  </a:lnTo>
                  <a:lnTo>
                    <a:pt x="73" y="258"/>
                  </a:lnTo>
                  <a:lnTo>
                    <a:pt x="73" y="249"/>
                  </a:lnTo>
                  <a:lnTo>
                    <a:pt x="72" y="243"/>
                  </a:lnTo>
                  <a:lnTo>
                    <a:pt x="73" y="235"/>
                  </a:lnTo>
                  <a:lnTo>
                    <a:pt x="72" y="226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2" y="213"/>
                  </a:lnTo>
                  <a:lnTo>
                    <a:pt x="94" y="214"/>
                  </a:lnTo>
                  <a:lnTo>
                    <a:pt x="95" y="217"/>
                  </a:lnTo>
                  <a:lnTo>
                    <a:pt x="98" y="220"/>
                  </a:lnTo>
                  <a:lnTo>
                    <a:pt x="99" y="222"/>
                  </a:lnTo>
                  <a:lnTo>
                    <a:pt x="104" y="232"/>
                  </a:lnTo>
                  <a:lnTo>
                    <a:pt x="106" y="235"/>
                  </a:lnTo>
                  <a:lnTo>
                    <a:pt x="109" y="238"/>
                  </a:lnTo>
                  <a:lnTo>
                    <a:pt x="110" y="240"/>
                  </a:lnTo>
                  <a:lnTo>
                    <a:pt x="112" y="245"/>
                  </a:lnTo>
                  <a:lnTo>
                    <a:pt x="119" y="253"/>
                  </a:lnTo>
                  <a:lnTo>
                    <a:pt x="120" y="255"/>
                  </a:lnTo>
                  <a:lnTo>
                    <a:pt x="131" y="261"/>
                  </a:lnTo>
                  <a:lnTo>
                    <a:pt x="135" y="262"/>
                  </a:lnTo>
                  <a:lnTo>
                    <a:pt x="137" y="263"/>
                  </a:lnTo>
                  <a:lnTo>
                    <a:pt x="138" y="266"/>
                  </a:lnTo>
                  <a:lnTo>
                    <a:pt x="147" y="267"/>
                  </a:lnTo>
                  <a:lnTo>
                    <a:pt x="156" y="260"/>
                  </a:lnTo>
                  <a:lnTo>
                    <a:pt x="156" y="257"/>
                  </a:lnTo>
                  <a:lnTo>
                    <a:pt x="158" y="255"/>
                  </a:lnTo>
                  <a:lnTo>
                    <a:pt x="166" y="251"/>
                  </a:lnTo>
                  <a:lnTo>
                    <a:pt x="168" y="252"/>
                  </a:lnTo>
                  <a:lnTo>
                    <a:pt x="169" y="255"/>
                  </a:lnTo>
                  <a:lnTo>
                    <a:pt x="174" y="258"/>
                  </a:lnTo>
                  <a:lnTo>
                    <a:pt x="175" y="261"/>
                  </a:lnTo>
                  <a:lnTo>
                    <a:pt x="179" y="260"/>
                  </a:lnTo>
                  <a:lnTo>
                    <a:pt x="181" y="259"/>
                  </a:lnTo>
                  <a:lnTo>
                    <a:pt x="184" y="254"/>
                  </a:lnTo>
                  <a:lnTo>
                    <a:pt x="188" y="253"/>
                  </a:lnTo>
                  <a:lnTo>
                    <a:pt x="187" y="249"/>
                  </a:lnTo>
                  <a:lnTo>
                    <a:pt x="188" y="245"/>
                  </a:lnTo>
                  <a:lnTo>
                    <a:pt x="192" y="244"/>
                  </a:lnTo>
                  <a:lnTo>
                    <a:pt x="196" y="242"/>
                  </a:lnTo>
                  <a:lnTo>
                    <a:pt x="202" y="244"/>
                  </a:lnTo>
                  <a:lnTo>
                    <a:pt x="205" y="244"/>
                  </a:lnTo>
                  <a:lnTo>
                    <a:pt x="211" y="245"/>
                  </a:lnTo>
                  <a:lnTo>
                    <a:pt x="214" y="244"/>
                  </a:lnTo>
                  <a:lnTo>
                    <a:pt x="218" y="237"/>
                  </a:lnTo>
                  <a:lnTo>
                    <a:pt x="217" y="232"/>
                  </a:lnTo>
                  <a:lnTo>
                    <a:pt x="217" y="231"/>
                  </a:lnTo>
                  <a:lnTo>
                    <a:pt x="213" y="229"/>
                  </a:lnTo>
                  <a:lnTo>
                    <a:pt x="209" y="231"/>
                  </a:lnTo>
                  <a:lnTo>
                    <a:pt x="206" y="229"/>
                  </a:lnTo>
                  <a:lnTo>
                    <a:pt x="205" y="223"/>
                  </a:lnTo>
                  <a:lnTo>
                    <a:pt x="203" y="218"/>
                  </a:lnTo>
                  <a:lnTo>
                    <a:pt x="200" y="217"/>
                  </a:lnTo>
                  <a:lnTo>
                    <a:pt x="196" y="216"/>
                  </a:lnTo>
                  <a:lnTo>
                    <a:pt x="191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4" y="212"/>
                  </a:lnTo>
                  <a:lnTo>
                    <a:pt x="182" y="209"/>
                  </a:lnTo>
                  <a:lnTo>
                    <a:pt x="184" y="203"/>
                  </a:lnTo>
                  <a:lnTo>
                    <a:pt x="181" y="200"/>
                  </a:lnTo>
                  <a:lnTo>
                    <a:pt x="176" y="200"/>
                  </a:lnTo>
                  <a:lnTo>
                    <a:pt x="175" y="197"/>
                  </a:lnTo>
                  <a:lnTo>
                    <a:pt x="170" y="193"/>
                  </a:lnTo>
                  <a:lnTo>
                    <a:pt x="166" y="193"/>
                  </a:lnTo>
                  <a:lnTo>
                    <a:pt x="165" y="191"/>
                  </a:lnTo>
                  <a:lnTo>
                    <a:pt x="160" y="186"/>
                  </a:lnTo>
                  <a:lnTo>
                    <a:pt x="157" y="189"/>
                  </a:lnTo>
                  <a:lnTo>
                    <a:pt x="153" y="188"/>
                  </a:lnTo>
                  <a:lnTo>
                    <a:pt x="151" y="186"/>
                  </a:lnTo>
                  <a:lnTo>
                    <a:pt x="148" y="185"/>
                  </a:lnTo>
                  <a:lnTo>
                    <a:pt x="143" y="185"/>
                  </a:lnTo>
                  <a:lnTo>
                    <a:pt x="139" y="183"/>
                  </a:lnTo>
                  <a:lnTo>
                    <a:pt x="142" y="175"/>
                  </a:lnTo>
                  <a:lnTo>
                    <a:pt x="140" y="167"/>
                  </a:lnTo>
                  <a:lnTo>
                    <a:pt x="139" y="159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3" y="131"/>
                  </a:lnTo>
                  <a:lnTo>
                    <a:pt x="153" y="124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59" y="113"/>
                  </a:lnTo>
                  <a:lnTo>
                    <a:pt x="157" y="102"/>
                  </a:lnTo>
                  <a:lnTo>
                    <a:pt x="147" y="96"/>
                  </a:lnTo>
                  <a:lnTo>
                    <a:pt x="146" y="93"/>
                  </a:lnTo>
                  <a:lnTo>
                    <a:pt x="138" y="87"/>
                  </a:lnTo>
                  <a:lnTo>
                    <a:pt x="138" y="84"/>
                  </a:lnTo>
                  <a:lnTo>
                    <a:pt x="142" y="81"/>
                  </a:lnTo>
                  <a:lnTo>
                    <a:pt x="147" y="82"/>
                  </a:lnTo>
                  <a:lnTo>
                    <a:pt x="149" y="83"/>
                  </a:lnTo>
                  <a:lnTo>
                    <a:pt x="154" y="84"/>
                  </a:lnTo>
                  <a:lnTo>
                    <a:pt x="157" y="83"/>
                  </a:lnTo>
                  <a:lnTo>
                    <a:pt x="159" y="81"/>
                  </a:lnTo>
                  <a:lnTo>
                    <a:pt x="164" y="70"/>
                  </a:lnTo>
                  <a:lnTo>
                    <a:pt x="169" y="65"/>
                  </a:lnTo>
                  <a:lnTo>
                    <a:pt x="183" y="56"/>
                  </a:lnTo>
                  <a:lnTo>
                    <a:pt x="188" y="50"/>
                  </a:lnTo>
                  <a:lnTo>
                    <a:pt x="187" y="40"/>
                  </a:lnTo>
                  <a:lnTo>
                    <a:pt x="190" y="35"/>
                  </a:lnTo>
                  <a:lnTo>
                    <a:pt x="194" y="25"/>
                  </a:lnTo>
                  <a:lnTo>
                    <a:pt x="190" y="20"/>
                  </a:lnTo>
                  <a:lnTo>
                    <a:pt x="189" y="16"/>
                  </a:lnTo>
                  <a:lnTo>
                    <a:pt x="191" y="14"/>
                  </a:lnTo>
                  <a:lnTo>
                    <a:pt x="202" y="13"/>
                  </a:lnTo>
                  <a:lnTo>
                    <a:pt x="204" y="10"/>
                  </a:lnTo>
                  <a:lnTo>
                    <a:pt x="203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7" y="3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6" y="10"/>
                  </a:lnTo>
                  <a:lnTo>
                    <a:pt x="223" y="25"/>
                  </a:lnTo>
                  <a:lnTo>
                    <a:pt x="226" y="28"/>
                  </a:lnTo>
                  <a:lnTo>
                    <a:pt x="229" y="31"/>
                  </a:lnTo>
                  <a:lnTo>
                    <a:pt x="232" y="37"/>
                  </a:lnTo>
                  <a:lnTo>
                    <a:pt x="236" y="38"/>
                  </a:lnTo>
                  <a:lnTo>
                    <a:pt x="239" y="37"/>
                  </a:lnTo>
                  <a:lnTo>
                    <a:pt x="243" y="41"/>
                  </a:lnTo>
                  <a:lnTo>
                    <a:pt x="251" y="46"/>
                  </a:lnTo>
                  <a:lnTo>
                    <a:pt x="251" y="55"/>
                  </a:lnTo>
                  <a:lnTo>
                    <a:pt x="247" y="58"/>
                  </a:lnTo>
                  <a:lnTo>
                    <a:pt x="239" y="61"/>
                  </a:lnTo>
                  <a:lnTo>
                    <a:pt x="234" y="66"/>
                  </a:lnTo>
                  <a:lnTo>
                    <a:pt x="232" y="65"/>
                  </a:lnTo>
                  <a:lnTo>
                    <a:pt x="231" y="62"/>
                  </a:lnTo>
                  <a:lnTo>
                    <a:pt x="229" y="61"/>
                  </a:lnTo>
                  <a:lnTo>
                    <a:pt x="226" y="62"/>
                  </a:lnTo>
                  <a:lnTo>
                    <a:pt x="220" y="67"/>
                  </a:lnTo>
                  <a:lnTo>
                    <a:pt x="217" y="107"/>
                  </a:lnTo>
                  <a:lnTo>
                    <a:pt x="223" y="112"/>
                  </a:lnTo>
                  <a:lnTo>
                    <a:pt x="226" y="115"/>
                  </a:lnTo>
                  <a:lnTo>
                    <a:pt x="229" y="116"/>
                  </a:lnTo>
                  <a:lnTo>
                    <a:pt x="236" y="115"/>
                  </a:lnTo>
                  <a:lnTo>
                    <a:pt x="236" y="120"/>
                  </a:lnTo>
                  <a:lnTo>
                    <a:pt x="239" y="127"/>
                  </a:lnTo>
                  <a:lnTo>
                    <a:pt x="241" y="127"/>
                  </a:lnTo>
                  <a:lnTo>
                    <a:pt x="245" y="126"/>
                  </a:lnTo>
                  <a:lnTo>
                    <a:pt x="247" y="124"/>
                  </a:lnTo>
                  <a:lnTo>
                    <a:pt x="251" y="119"/>
                  </a:lnTo>
                  <a:lnTo>
                    <a:pt x="256" y="116"/>
                  </a:lnTo>
                  <a:lnTo>
                    <a:pt x="258" y="112"/>
                  </a:lnTo>
                  <a:lnTo>
                    <a:pt x="260" y="105"/>
                  </a:lnTo>
                  <a:lnTo>
                    <a:pt x="265" y="104"/>
                  </a:lnTo>
                  <a:lnTo>
                    <a:pt x="266" y="105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72" y="105"/>
                  </a:lnTo>
                  <a:lnTo>
                    <a:pt x="275" y="106"/>
                  </a:lnTo>
                  <a:lnTo>
                    <a:pt x="277" y="111"/>
                  </a:lnTo>
                  <a:lnTo>
                    <a:pt x="280" y="113"/>
                  </a:lnTo>
                  <a:lnTo>
                    <a:pt x="300" y="123"/>
                  </a:lnTo>
                  <a:lnTo>
                    <a:pt x="305" y="124"/>
                  </a:lnTo>
                  <a:lnTo>
                    <a:pt x="307" y="123"/>
                  </a:lnTo>
                  <a:lnTo>
                    <a:pt x="306" y="130"/>
                  </a:lnTo>
                  <a:lnTo>
                    <a:pt x="303" y="130"/>
                  </a:lnTo>
                  <a:lnTo>
                    <a:pt x="302" y="131"/>
                  </a:lnTo>
                  <a:lnTo>
                    <a:pt x="299" y="136"/>
                  </a:lnTo>
                  <a:lnTo>
                    <a:pt x="297" y="137"/>
                  </a:lnTo>
                  <a:lnTo>
                    <a:pt x="292" y="142"/>
                  </a:lnTo>
                  <a:lnTo>
                    <a:pt x="291" y="147"/>
                  </a:lnTo>
                  <a:lnTo>
                    <a:pt x="288" y="147"/>
                  </a:lnTo>
                  <a:lnTo>
                    <a:pt x="284" y="152"/>
                  </a:lnTo>
                  <a:lnTo>
                    <a:pt x="284" y="155"/>
                  </a:lnTo>
                  <a:lnTo>
                    <a:pt x="278" y="165"/>
                  </a:lnTo>
                  <a:lnTo>
                    <a:pt x="275" y="178"/>
                  </a:lnTo>
                  <a:lnTo>
                    <a:pt x="273" y="185"/>
                  </a:lnTo>
                  <a:lnTo>
                    <a:pt x="266" y="195"/>
                  </a:lnTo>
                  <a:lnTo>
                    <a:pt x="267" y="200"/>
                  </a:lnTo>
                  <a:lnTo>
                    <a:pt x="266" y="202"/>
                  </a:lnTo>
                  <a:lnTo>
                    <a:pt x="263" y="203"/>
                  </a:lnTo>
                  <a:lnTo>
                    <a:pt x="259" y="209"/>
                  </a:lnTo>
                  <a:lnTo>
                    <a:pt x="258" y="212"/>
                  </a:lnTo>
                  <a:lnTo>
                    <a:pt x="259" y="214"/>
                  </a:lnTo>
                  <a:lnTo>
                    <a:pt x="261" y="217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2" y="229"/>
                  </a:lnTo>
                  <a:lnTo>
                    <a:pt x="261" y="232"/>
                  </a:lnTo>
                  <a:lnTo>
                    <a:pt x="263" y="234"/>
                  </a:lnTo>
                  <a:lnTo>
                    <a:pt x="264" y="235"/>
                  </a:lnTo>
                  <a:lnTo>
                    <a:pt x="272" y="239"/>
                  </a:lnTo>
                  <a:lnTo>
                    <a:pt x="274" y="239"/>
                  </a:lnTo>
                  <a:lnTo>
                    <a:pt x="275" y="241"/>
                  </a:lnTo>
                  <a:lnTo>
                    <a:pt x="280" y="244"/>
                  </a:lnTo>
                  <a:lnTo>
                    <a:pt x="286" y="245"/>
                  </a:lnTo>
                  <a:lnTo>
                    <a:pt x="288" y="245"/>
                  </a:lnTo>
                  <a:lnTo>
                    <a:pt x="294" y="249"/>
                  </a:lnTo>
                  <a:lnTo>
                    <a:pt x="302" y="250"/>
                  </a:lnTo>
                  <a:lnTo>
                    <a:pt x="309" y="251"/>
                  </a:lnTo>
                  <a:lnTo>
                    <a:pt x="314" y="252"/>
                  </a:lnTo>
                  <a:lnTo>
                    <a:pt x="315" y="254"/>
                  </a:lnTo>
                  <a:lnTo>
                    <a:pt x="317" y="255"/>
                  </a:lnTo>
                  <a:lnTo>
                    <a:pt x="315" y="261"/>
                  </a:lnTo>
                  <a:lnTo>
                    <a:pt x="312" y="266"/>
                  </a:lnTo>
                  <a:lnTo>
                    <a:pt x="306" y="269"/>
                  </a:lnTo>
                  <a:lnTo>
                    <a:pt x="293" y="272"/>
                  </a:lnTo>
                  <a:lnTo>
                    <a:pt x="288" y="270"/>
                  </a:lnTo>
                  <a:lnTo>
                    <a:pt x="285" y="273"/>
                  </a:lnTo>
                  <a:lnTo>
                    <a:pt x="278" y="274"/>
                  </a:lnTo>
                  <a:lnTo>
                    <a:pt x="277" y="273"/>
                  </a:lnTo>
                  <a:lnTo>
                    <a:pt x="275" y="274"/>
                  </a:lnTo>
                  <a:lnTo>
                    <a:pt x="274" y="279"/>
                  </a:lnTo>
                  <a:lnTo>
                    <a:pt x="272" y="308"/>
                  </a:lnTo>
                  <a:lnTo>
                    <a:pt x="269" y="312"/>
                  </a:lnTo>
                  <a:lnTo>
                    <a:pt x="267" y="313"/>
                  </a:lnTo>
                  <a:lnTo>
                    <a:pt x="263" y="316"/>
                  </a:lnTo>
                  <a:lnTo>
                    <a:pt x="260" y="323"/>
                  </a:lnTo>
                  <a:lnTo>
                    <a:pt x="257" y="324"/>
                  </a:lnTo>
                  <a:lnTo>
                    <a:pt x="256" y="327"/>
                  </a:lnTo>
                  <a:lnTo>
                    <a:pt x="254" y="329"/>
                  </a:lnTo>
                  <a:lnTo>
                    <a:pt x="255" y="341"/>
                  </a:lnTo>
                  <a:lnTo>
                    <a:pt x="260" y="346"/>
                  </a:lnTo>
                  <a:lnTo>
                    <a:pt x="263" y="347"/>
                  </a:lnTo>
                  <a:lnTo>
                    <a:pt x="269" y="347"/>
                  </a:lnTo>
                  <a:lnTo>
                    <a:pt x="272" y="350"/>
                  </a:lnTo>
                  <a:lnTo>
                    <a:pt x="276" y="349"/>
                  </a:lnTo>
                  <a:lnTo>
                    <a:pt x="283" y="351"/>
                  </a:lnTo>
                  <a:lnTo>
                    <a:pt x="286" y="355"/>
                  </a:lnTo>
                  <a:lnTo>
                    <a:pt x="287" y="356"/>
                  </a:lnTo>
                  <a:lnTo>
                    <a:pt x="285" y="363"/>
                  </a:lnTo>
                  <a:lnTo>
                    <a:pt x="286" y="367"/>
                  </a:lnTo>
                  <a:lnTo>
                    <a:pt x="288" y="371"/>
                  </a:lnTo>
                  <a:lnTo>
                    <a:pt x="292" y="382"/>
                  </a:lnTo>
                  <a:lnTo>
                    <a:pt x="301" y="383"/>
                  </a:lnTo>
                  <a:lnTo>
                    <a:pt x="303" y="380"/>
                  </a:lnTo>
                  <a:lnTo>
                    <a:pt x="304" y="380"/>
                  </a:lnTo>
                  <a:lnTo>
                    <a:pt x="306" y="378"/>
                  </a:lnTo>
                  <a:lnTo>
                    <a:pt x="308" y="379"/>
                  </a:lnTo>
                  <a:lnTo>
                    <a:pt x="312" y="379"/>
                  </a:lnTo>
                  <a:lnTo>
                    <a:pt x="317" y="378"/>
                  </a:lnTo>
                  <a:lnTo>
                    <a:pt x="324" y="374"/>
                  </a:lnTo>
                  <a:lnTo>
                    <a:pt x="329" y="373"/>
                  </a:lnTo>
                  <a:lnTo>
                    <a:pt x="331" y="376"/>
                  </a:lnTo>
                  <a:lnTo>
                    <a:pt x="335" y="385"/>
                  </a:lnTo>
                  <a:lnTo>
                    <a:pt x="337" y="387"/>
                  </a:lnTo>
                  <a:lnTo>
                    <a:pt x="340" y="390"/>
                  </a:lnTo>
                  <a:lnTo>
                    <a:pt x="334" y="402"/>
                  </a:lnTo>
                  <a:lnTo>
                    <a:pt x="332" y="403"/>
                  </a:lnTo>
                  <a:lnTo>
                    <a:pt x="330" y="405"/>
                  </a:lnTo>
                  <a:lnTo>
                    <a:pt x="325" y="408"/>
                  </a:lnTo>
                  <a:lnTo>
                    <a:pt x="323" y="407"/>
                  </a:lnTo>
                  <a:lnTo>
                    <a:pt x="315" y="408"/>
                  </a:lnTo>
                  <a:lnTo>
                    <a:pt x="308" y="413"/>
                  </a:lnTo>
                  <a:lnTo>
                    <a:pt x="302" y="418"/>
                  </a:lnTo>
                  <a:lnTo>
                    <a:pt x="298" y="422"/>
                  </a:lnTo>
                  <a:lnTo>
                    <a:pt x="294" y="422"/>
                  </a:lnTo>
                  <a:lnTo>
                    <a:pt x="289" y="421"/>
                  </a:lnTo>
                  <a:lnTo>
                    <a:pt x="283" y="417"/>
                  </a:lnTo>
                  <a:lnTo>
                    <a:pt x="280" y="416"/>
                  </a:lnTo>
                  <a:lnTo>
                    <a:pt x="274" y="417"/>
                  </a:lnTo>
                  <a:lnTo>
                    <a:pt x="272" y="418"/>
                  </a:lnTo>
                  <a:lnTo>
                    <a:pt x="265" y="419"/>
                  </a:lnTo>
                  <a:lnTo>
                    <a:pt x="260" y="422"/>
                  </a:lnTo>
                  <a:lnTo>
                    <a:pt x="255" y="424"/>
                  </a:lnTo>
                  <a:lnTo>
                    <a:pt x="249" y="429"/>
                  </a:lnTo>
                  <a:lnTo>
                    <a:pt x="246" y="430"/>
                  </a:lnTo>
                  <a:lnTo>
                    <a:pt x="242" y="433"/>
                  </a:lnTo>
                  <a:lnTo>
                    <a:pt x="237" y="438"/>
                  </a:lnTo>
                  <a:lnTo>
                    <a:pt x="236" y="442"/>
                  </a:lnTo>
                  <a:lnTo>
                    <a:pt x="236" y="449"/>
                  </a:lnTo>
                  <a:lnTo>
                    <a:pt x="233" y="449"/>
                  </a:lnTo>
                  <a:lnTo>
                    <a:pt x="232" y="444"/>
                  </a:lnTo>
                  <a:lnTo>
                    <a:pt x="234" y="442"/>
                  </a:lnTo>
                  <a:lnTo>
                    <a:pt x="229" y="436"/>
                  </a:lnTo>
                  <a:lnTo>
                    <a:pt x="229" y="439"/>
                  </a:lnTo>
                  <a:lnTo>
                    <a:pt x="229" y="443"/>
                  </a:lnTo>
                  <a:lnTo>
                    <a:pt x="226" y="443"/>
                  </a:lnTo>
                  <a:lnTo>
                    <a:pt x="222" y="440"/>
                  </a:lnTo>
                  <a:lnTo>
                    <a:pt x="217" y="427"/>
                  </a:lnTo>
                  <a:lnTo>
                    <a:pt x="207" y="416"/>
                  </a:lnTo>
                  <a:lnTo>
                    <a:pt x="209" y="400"/>
                  </a:lnTo>
                  <a:lnTo>
                    <a:pt x="208" y="398"/>
                  </a:lnTo>
                  <a:lnTo>
                    <a:pt x="205" y="396"/>
                  </a:lnTo>
                  <a:lnTo>
                    <a:pt x="194" y="398"/>
                  </a:lnTo>
                  <a:lnTo>
                    <a:pt x="190" y="399"/>
                  </a:lnTo>
                  <a:lnTo>
                    <a:pt x="187" y="405"/>
                  </a:lnTo>
                  <a:lnTo>
                    <a:pt x="180" y="408"/>
                  </a:lnTo>
                  <a:lnTo>
                    <a:pt x="171" y="427"/>
                  </a:lnTo>
                  <a:lnTo>
                    <a:pt x="174" y="430"/>
                  </a:lnTo>
                  <a:lnTo>
                    <a:pt x="176" y="438"/>
                  </a:lnTo>
                  <a:lnTo>
                    <a:pt x="180" y="440"/>
                  </a:lnTo>
                  <a:lnTo>
                    <a:pt x="182" y="443"/>
                  </a:lnTo>
                  <a:lnTo>
                    <a:pt x="184" y="446"/>
                  </a:lnTo>
                  <a:lnTo>
                    <a:pt x="183" y="449"/>
                  </a:lnTo>
                  <a:lnTo>
                    <a:pt x="174" y="455"/>
                  </a:lnTo>
                  <a:lnTo>
                    <a:pt x="169" y="455"/>
                  </a:lnTo>
                  <a:lnTo>
                    <a:pt x="167" y="457"/>
                  </a:lnTo>
                  <a:lnTo>
                    <a:pt x="162" y="451"/>
                  </a:lnTo>
                  <a:lnTo>
                    <a:pt x="160" y="449"/>
                  </a:lnTo>
                  <a:lnTo>
                    <a:pt x="150" y="450"/>
                  </a:lnTo>
                  <a:lnTo>
                    <a:pt x="144" y="449"/>
                  </a:lnTo>
                  <a:lnTo>
                    <a:pt x="138" y="444"/>
                  </a:lnTo>
                  <a:lnTo>
                    <a:pt x="135" y="446"/>
                  </a:lnTo>
                  <a:lnTo>
                    <a:pt x="128" y="446"/>
                  </a:lnTo>
                  <a:lnTo>
                    <a:pt x="124" y="445"/>
                  </a:lnTo>
                  <a:lnTo>
                    <a:pt x="121" y="443"/>
                  </a:lnTo>
                  <a:lnTo>
                    <a:pt x="116" y="449"/>
                  </a:lnTo>
                  <a:lnTo>
                    <a:pt x="115" y="463"/>
                  </a:lnTo>
                  <a:lnTo>
                    <a:pt x="113" y="465"/>
                  </a:lnTo>
                  <a:lnTo>
                    <a:pt x="110" y="459"/>
                  </a:lnTo>
                  <a:lnTo>
                    <a:pt x="108" y="458"/>
                  </a:lnTo>
                  <a:lnTo>
                    <a:pt x="109" y="454"/>
                  </a:lnTo>
                  <a:lnTo>
                    <a:pt x="106" y="452"/>
                  </a:lnTo>
                  <a:lnTo>
                    <a:pt x="103" y="458"/>
                  </a:lnTo>
                  <a:lnTo>
                    <a:pt x="100" y="460"/>
                  </a:lnTo>
                  <a:lnTo>
                    <a:pt x="96" y="456"/>
                  </a:lnTo>
                  <a:lnTo>
                    <a:pt x="95" y="458"/>
                  </a:lnTo>
                  <a:lnTo>
                    <a:pt x="91" y="459"/>
                  </a:lnTo>
                  <a:lnTo>
                    <a:pt x="87" y="457"/>
                  </a:lnTo>
                  <a:lnTo>
                    <a:pt x="79" y="449"/>
                  </a:lnTo>
                  <a:lnTo>
                    <a:pt x="75" y="446"/>
                  </a:lnTo>
                  <a:lnTo>
                    <a:pt x="65" y="446"/>
                  </a:lnTo>
                  <a:lnTo>
                    <a:pt x="59" y="446"/>
                  </a:lnTo>
                  <a:lnTo>
                    <a:pt x="56" y="442"/>
                  </a:lnTo>
                  <a:lnTo>
                    <a:pt x="44" y="434"/>
                  </a:lnTo>
                  <a:lnTo>
                    <a:pt x="43" y="429"/>
                  </a:lnTo>
                  <a:lnTo>
                    <a:pt x="40" y="427"/>
                  </a:lnTo>
                  <a:lnTo>
                    <a:pt x="37" y="423"/>
                  </a:lnTo>
                  <a:lnTo>
                    <a:pt x="27" y="421"/>
                  </a:lnTo>
                  <a:lnTo>
                    <a:pt x="23" y="418"/>
                  </a:lnTo>
                  <a:lnTo>
                    <a:pt x="21" y="410"/>
                  </a:lnTo>
                  <a:lnTo>
                    <a:pt x="20" y="408"/>
                  </a:lnTo>
                  <a:lnTo>
                    <a:pt x="17" y="406"/>
                  </a:lnTo>
                  <a:lnTo>
                    <a:pt x="13" y="406"/>
                  </a:lnTo>
                  <a:lnTo>
                    <a:pt x="0" y="393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8A61B0BA-2CC8-81E7-3E04-005A9726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883" y="4385297"/>
              <a:ext cx="389916" cy="423699"/>
            </a:xfrm>
            <a:custGeom>
              <a:avLst/>
              <a:gdLst>
                <a:gd name="T0" fmla="*/ 2147483647 w 229"/>
                <a:gd name="T1" fmla="*/ 2147483647 h 263"/>
                <a:gd name="T2" fmla="*/ 2147483647 w 229"/>
                <a:gd name="T3" fmla="*/ 2147483647 h 263"/>
                <a:gd name="T4" fmla="*/ 2147483647 w 229"/>
                <a:gd name="T5" fmla="*/ 2147483647 h 263"/>
                <a:gd name="T6" fmla="*/ 2147483647 w 229"/>
                <a:gd name="T7" fmla="*/ 2147483647 h 263"/>
                <a:gd name="T8" fmla="*/ 2147483647 w 229"/>
                <a:gd name="T9" fmla="*/ 2147483647 h 263"/>
                <a:gd name="T10" fmla="*/ 2147483647 w 229"/>
                <a:gd name="T11" fmla="*/ 2147483647 h 263"/>
                <a:gd name="T12" fmla="*/ 2147483647 w 229"/>
                <a:gd name="T13" fmla="*/ 2147483647 h 263"/>
                <a:gd name="T14" fmla="*/ 2147483647 w 229"/>
                <a:gd name="T15" fmla="*/ 2147483647 h 263"/>
                <a:gd name="T16" fmla="*/ 2147483647 w 229"/>
                <a:gd name="T17" fmla="*/ 2147483647 h 263"/>
                <a:gd name="T18" fmla="*/ 2147483647 w 229"/>
                <a:gd name="T19" fmla="*/ 2147483647 h 263"/>
                <a:gd name="T20" fmla="*/ 2147483647 w 229"/>
                <a:gd name="T21" fmla="*/ 2147483647 h 263"/>
                <a:gd name="T22" fmla="*/ 2147483647 w 229"/>
                <a:gd name="T23" fmla="*/ 2147483647 h 263"/>
                <a:gd name="T24" fmla="*/ 2147483647 w 229"/>
                <a:gd name="T25" fmla="*/ 2147483647 h 263"/>
                <a:gd name="T26" fmla="*/ 2147483647 w 229"/>
                <a:gd name="T27" fmla="*/ 2147483647 h 263"/>
                <a:gd name="T28" fmla="*/ 2147483647 w 229"/>
                <a:gd name="T29" fmla="*/ 2147483647 h 263"/>
                <a:gd name="T30" fmla="*/ 2147483647 w 229"/>
                <a:gd name="T31" fmla="*/ 2147483647 h 263"/>
                <a:gd name="T32" fmla="*/ 2147483647 w 229"/>
                <a:gd name="T33" fmla="*/ 2147483647 h 263"/>
                <a:gd name="T34" fmla="*/ 2147483647 w 229"/>
                <a:gd name="T35" fmla="*/ 2147483647 h 263"/>
                <a:gd name="T36" fmla="*/ 2147483647 w 229"/>
                <a:gd name="T37" fmla="*/ 2147483647 h 263"/>
                <a:gd name="T38" fmla="*/ 2147483647 w 229"/>
                <a:gd name="T39" fmla="*/ 2147483647 h 263"/>
                <a:gd name="T40" fmla="*/ 2147483647 w 229"/>
                <a:gd name="T41" fmla="*/ 2147483647 h 263"/>
                <a:gd name="T42" fmla="*/ 2147483647 w 229"/>
                <a:gd name="T43" fmla="*/ 2147483647 h 263"/>
                <a:gd name="T44" fmla="*/ 2147483647 w 229"/>
                <a:gd name="T45" fmla="*/ 2147483647 h 263"/>
                <a:gd name="T46" fmla="*/ 2147483647 w 229"/>
                <a:gd name="T47" fmla="*/ 2147483647 h 263"/>
                <a:gd name="T48" fmla="*/ 2147483647 w 229"/>
                <a:gd name="T49" fmla="*/ 2147483647 h 263"/>
                <a:gd name="T50" fmla="*/ 2147483647 w 229"/>
                <a:gd name="T51" fmla="*/ 2147483647 h 263"/>
                <a:gd name="T52" fmla="*/ 2147483647 w 229"/>
                <a:gd name="T53" fmla="*/ 2147483647 h 263"/>
                <a:gd name="T54" fmla="*/ 2147483647 w 229"/>
                <a:gd name="T55" fmla="*/ 2147483647 h 263"/>
                <a:gd name="T56" fmla="*/ 2147483647 w 229"/>
                <a:gd name="T57" fmla="*/ 2147483647 h 263"/>
                <a:gd name="T58" fmla="*/ 2147483647 w 229"/>
                <a:gd name="T59" fmla="*/ 2147483647 h 263"/>
                <a:gd name="T60" fmla="*/ 2147483647 w 229"/>
                <a:gd name="T61" fmla="*/ 2147483647 h 263"/>
                <a:gd name="T62" fmla="*/ 2147483647 w 229"/>
                <a:gd name="T63" fmla="*/ 2147483647 h 263"/>
                <a:gd name="T64" fmla="*/ 2147483647 w 229"/>
                <a:gd name="T65" fmla="*/ 2147483647 h 263"/>
                <a:gd name="T66" fmla="*/ 2147483647 w 229"/>
                <a:gd name="T67" fmla="*/ 2147483647 h 263"/>
                <a:gd name="T68" fmla="*/ 2147483647 w 229"/>
                <a:gd name="T69" fmla="*/ 2147483647 h 263"/>
                <a:gd name="T70" fmla="*/ 2147483647 w 229"/>
                <a:gd name="T71" fmla="*/ 2147483647 h 263"/>
                <a:gd name="T72" fmla="*/ 2147483647 w 229"/>
                <a:gd name="T73" fmla="*/ 2147483647 h 263"/>
                <a:gd name="T74" fmla="*/ 2147483647 w 229"/>
                <a:gd name="T75" fmla="*/ 2147483647 h 263"/>
                <a:gd name="T76" fmla="*/ 2147483647 w 229"/>
                <a:gd name="T77" fmla="*/ 2147483647 h 263"/>
                <a:gd name="T78" fmla="*/ 2147483647 w 229"/>
                <a:gd name="T79" fmla="*/ 2147483647 h 263"/>
                <a:gd name="T80" fmla="*/ 2147483647 w 229"/>
                <a:gd name="T81" fmla="*/ 2147483647 h 263"/>
                <a:gd name="T82" fmla="*/ 2147483647 w 229"/>
                <a:gd name="T83" fmla="*/ 2147483647 h 263"/>
                <a:gd name="T84" fmla="*/ 2147483647 w 229"/>
                <a:gd name="T85" fmla="*/ 2147483647 h 263"/>
                <a:gd name="T86" fmla="*/ 2147483647 w 229"/>
                <a:gd name="T87" fmla="*/ 2147483647 h 263"/>
                <a:gd name="T88" fmla="*/ 2147483647 w 229"/>
                <a:gd name="T89" fmla="*/ 2147483647 h 263"/>
                <a:gd name="T90" fmla="*/ 2147483647 w 229"/>
                <a:gd name="T91" fmla="*/ 2147483647 h 263"/>
                <a:gd name="T92" fmla="*/ 2147483647 w 229"/>
                <a:gd name="T93" fmla="*/ 2147483647 h 263"/>
                <a:gd name="T94" fmla="*/ 2147483647 w 229"/>
                <a:gd name="T95" fmla="*/ 2147483647 h 263"/>
                <a:gd name="T96" fmla="*/ 2147483647 w 229"/>
                <a:gd name="T97" fmla="*/ 2147483647 h 263"/>
                <a:gd name="T98" fmla="*/ 2147483647 w 229"/>
                <a:gd name="T99" fmla="*/ 2147483647 h 263"/>
                <a:gd name="T100" fmla="*/ 2147483647 w 229"/>
                <a:gd name="T101" fmla="*/ 2147483647 h 263"/>
                <a:gd name="T102" fmla="*/ 2147483647 w 229"/>
                <a:gd name="T103" fmla="*/ 2147483647 h 263"/>
                <a:gd name="T104" fmla="*/ 2147483647 w 229"/>
                <a:gd name="T105" fmla="*/ 2147483647 h 263"/>
                <a:gd name="T106" fmla="*/ 2147483647 w 229"/>
                <a:gd name="T107" fmla="*/ 2147483647 h 263"/>
                <a:gd name="T108" fmla="*/ 2147483647 w 229"/>
                <a:gd name="T109" fmla="*/ 2147483647 h 263"/>
                <a:gd name="T110" fmla="*/ 2147483647 w 229"/>
                <a:gd name="T111" fmla="*/ 2147483647 h 263"/>
                <a:gd name="T112" fmla="*/ 2147483647 w 229"/>
                <a:gd name="T113" fmla="*/ 2147483647 h 263"/>
                <a:gd name="T114" fmla="*/ 0 w 229"/>
                <a:gd name="T115" fmla="*/ 2147483647 h 2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"/>
                <a:gd name="T175" fmla="*/ 0 h 263"/>
                <a:gd name="T176" fmla="*/ 229 w 229"/>
                <a:gd name="T177" fmla="*/ 263 h 2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" h="263">
                  <a:moveTo>
                    <a:pt x="0" y="141"/>
                  </a:moveTo>
                  <a:lnTo>
                    <a:pt x="2" y="128"/>
                  </a:lnTo>
                  <a:lnTo>
                    <a:pt x="5" y="125"/>
                  </a:lnTo>
                  <a:lnTo>
                    <a:pt x="7" y="116"/>
                  </a:lnTo>
                  <a:lnTo>
                    <a:pt x="11" y="114"/>
                  </a:lnTo>
                  <a:lnTo>
                    <a:pt x="13" y="115"/>
                  </a:lnTo>
                  <a:lnTo>
                    <a:pt x="17" y="115"/>
                  </a:lnTo>
                  <a:lnTo>
                    <a:pt x="21" y="119"/>
                  </a:lnTo>
                  <a:lnTo>
                    <a:pt x="29" y="119"/>
                  </a:lnTo>
                  <a:lnTo>
                    <a:pt x="32" y="118"/>
                  </a:lnTo>
                  <a:lnTo>
                    <a:pt x="34" y="116"/>
                  </a:lnTo>
                  <a:lnTo>
                    <a:pt x="36" y="105"/>
                  </a:lnTo>
                  <a:lnTo>
                    <a:pt x="39" y="103"/>
                  </a:lnTo>
                  <a:lnTo>
                    <a:pt x="40" y="103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57" y="109"/>
                  </a:lnTo>
                  <a:lnTo>
                    <a:pt x="60" y="113"/>
                  </a:lnTo>
                  <a:lnTo>
                    <a:pt x="62" y="113"/>
                  </a:lnTo>
                  <a:lnTo>
                    <a:pt x="66" y="110"/>
                  </a:lnTo>
                  <a:lnTo>
                    <a:pt x="69" y="106"/>
                  </a:lnTo>
                  <a:lnTo>
                    <a:pt x="69" y="100"/>
                  </a:lnTo>
                  <a:lnTo>
                    <a:pt x="70" y="93"/>
                  </a:lnTo>
                  <a:lnTo>
                    <a:pt x="78" y="76"/>
                  </a:lnTo>
                  <a:lnTo>
                    <a:pt x="79" y="71"/>
                  </a:lnTo>
                  <a:lnTo>
                    <a:pt x="88" y="69"/>
                  </a:lnTo>
                  <a:lnTo>
                    <a:pt x="89" y="73"/>
                  </a:lnTo>
                  <a:lnTo>
                    <a:pt x="95" y="75"/>
                  </a:lnTo>
                  <a:lnTo>
                    <a:pt x="101" y="79"/>
                  </a:lnTo>
                  <a:lnTo>
                    <a:pt x="110" y="75"/>
                  </a:lnTo>
                  <a:lnTo>
                    <a:pt x="112" y="71"/>
                  </a:lnTo>
                  <a:lnTo>
                    <a:pt x="121" y="66"/>
                  </a:lnTo>
                  <a:lnTo>
                    <a:pt x="121" y="57"/>
                  </a:lnTo>
                  <a:lnTo>
                    <a:pt x="112" y="57"/>
                  </a:lnTo>
                  <a:lnTo>
                    <a:pt x="109" y="53"/>
                  </a:lnTo>
                  <a:lnTo>
                    <a:pt x="109" y="43"/>
                  </a:lnTo>
                  <a:lnTo>
                    <a:pt x="106" y="41"/>
                  </a:lnTo>
                  <a:lnTo>
                    <a:pt x="106" y="32"/>
                  </a:lnTo>
                  <a:lnTo>
                    <a:pt x="110" y="28"/>
                  </a:lnTo>
                  <a:lnTo>
                    <a:pt x="111" y="23"/>
                  </a:lnTo>
                  <a:lnTo>
                    <a:pt x="114" y="17"/>
                  </a:lnTo>
                  <a:lnTo>
                    <a:pt x="117" y="15"/>
                  </a:lnTo>
                  <a:lnTo>
                    <a:pt x="127" y="19"/>
                  </a:lnTo>
                  <a:lnTo>
                    <a:pt x="136" y="26"/>
                  </a:lnTo>
                  <a:lnTo>
                    <a:pt x="147" y="32"/>
                  </a:lnTo>
                  <a:lnTo>
                    <a:pt x="152" y="31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61" y="31"/>
                  </a:lnTo>
                  <a:lnTo>
                    <a:pt x="162" y="34"/>
                  </a:lnTo>
                  <a:lnTo>
                    <a:pt x="167" y="34"/>
                  </a:lnTo>
                  <a:lnTo>
                    <a:pt x="169" y="30"/>
                  </a:lnTo>
                  <a:lnTo>
                    <a:pt x="170" y="20"/>
                  </a:lnTo>
                  <a:lnTo>
                    <a:pt x="169" y="17"/>
                  </a:lnTo>
                  <a:lnTo>
                    <a:pt x="170" y="13"/>
                  </a:lnTo>
                  <a:lnTo>
                    <a:pt x="177" y="4"/>
                  </a:lnTo>
                  <a:lnTo>
                    <a:pt x="182" y="0"/>
                  </a:lnTo>
                  <a:lnTo>
                    <a:pt x="189" y="1"/>
                  </a:lnTo>
                  <a:lnTo>
                    <a:pt x="189" y="4"/>
                  </a:lnTo>
                  <a:lnTo>
                    <a:pt x="191" y="5"/>
                  </a:lnTo>
                  <a:lnTo>
                    <a:pt x="198" y="1"/>
                  </a:lnTo>
                  <a:lnTo>
                    <a:pt x="201" y="14"/>
                  </a:lnTo>
                  <a:lnTo>
                    <a:pt x="202" y="16"/>
                  </a:lnTo>
                  <a:lnTo>
                    <a:pt x="210" y="36"/>
                  </a:lnTo>
                  <a:lnTo>
                    <a:pt x="228" y="64"/>
                  </a:lnTo>
                  <a:lnTo>
                    <a:pt x="226" y="67"/>
                  </a:lnTo>
                  <a:lnTo>
                    <a:pt x="221" y="69"/>
                  </a:lnTo>
                  <a:lnTo>
                    <a:pt x="218" y="69"/>
                  </a:lnTo>
                  <a:lnTo>
                    <a:pt x="213" y="70"/>
                  </a:lnTo>
                  <a:lnTo>
                    <a:pt x="208" y="78"/>
                  </a:lnTo>
                  <a:lnTo>
                    <a:pt x="204" y="79"/>
                  </a:lnTo>
                  <a:lnTo>
                    <a:pt x="194" y="79"/>
                  </a:lnTo>
                  <a:lnTo>
                    <a:pt x="187" y="74"/>
                  </a:lnTo>
                  <a:lnTo>
                    <a:pt x="185" y="73"/>
                  </a:lnTo>
                  <a:lnTo>
                    <a:pt x="183" y="83"/>
                  </a:lnTo>
                  <a:lnTo>
                    <a:pt x="173" y="106"/>
                  </a:lnTo>
                  <a:lnTo>
                    <a:pt x="161" y="120"/>
                  </a:lnTo>
                  <a:lnTo>
                    <a:pt x="160" y="124"/>
                  </a:lnTo>
                  <a:lnTo>
                    <a:pt x="155" y="130"/>
                  </a:lnTo>
                  <a:lnTo>
                    <a:pt x="154" y="134"/>
                  </a:lnTo>
                  <a:lnTo>
                    <a:pt x="156" y="147"/>
                  </a:lnTo>
                  <a:lnTo>
                    <a:pt x="152" y="150"/>
                  </a:lnTo>
                  <a:lnTo>
                    <a:pt x="140" y="154"/>
                  </a:lnTo>
                  <a:lnTo>
                    <a:pt x="130" y="160"/>
                  </a:lnTo>
                  <a:lnTo>
                    <a:pt x="121" y="163"/>
                  </a:lnTo>
                  <a:lnTo>
                    <a:pt x="117" y="163"/>
                  </a:lnTo>
                  <a:lnTo>
                    <a:pt x="109" y="166"/>
                  </a:lnTo>
                  <a:lnTo>
                    <a:pt x="106" y="196"/>
                  </a:lnTo>
                  <a:lnTo>
                    <a:pt x="103" y="201"/>
                  </a:lnTo>
                  <a:lnTo>
                    <a:pt x="96" y="208"/>
                  </a:lnTo>
                  <a:lnTo>
                    <a:pt x="96" y="211"/>
                  </a:lnTo>
                  <a:lnTo>
                    <a:pt x="107" y="219"/>
                  </a:lnTo>
                  <a:lnTo>
                    <a:pt x="112" y="221"/>
                  </a:lnTo>
                  <a:lnTo>
                    <a:pt x="114" y="221"/>
                  </a:lnTo>
                  <a:lnTo>
                    <a:pt x="114" y="224"/>
                  </a:lnTo>
                  <a:lnTo>
                    <a:pt x="117" y="227"/>
                  </a:lnTo>
                  <a:lnTo>
                    <a:pt x="112" y="258"/>
                  </a:lnTo>
                  <a:lnTo>
                    <a:pt x="110" y="257"/>
                  </a:lnTo>
                  <a:lnTo>
                    <a:pt x="108" y="252"/>
                  </a:lnTo>
                  <a:lnTo>
                    <a:pt x="106" y="252"/>
                  </a:lnTo>
                  <a:lnTo>
                    <a:pt x="109" y="262"/>
                  </a:lnTo>
                  <a:lnTo>
                    <a:pt x="73" y="255"/>
                  </a:lnTo>
                  <a:lnTo>
                    <a:pt x="70" y="252"/>
                  </a:lnTo>
                  <a:lnTo>
                    <a:pt x="54" y="245"/>
                  </a:lnTo>
                  <a:lnTo>
                    <a:pt x="49" y="239"/>
                  </a:lnTo>
                  <a:lnTo>
                    <a:pt x="48" y="233"/>
                  </a:lnTo>
                  <a:lnTo>
                    <a:pt x="39" y="226"/>
                  </a:lnTo>
                  <a:lnTo>
                    <a:pt x="38" y="222"/>
                  </a:lnTo>
                  <a:lnTo>
                    <a:pt x="25" y="212"/>
                  </a:lnTo>
                  <a:lnTo>
                    <a:pt x="20" y="204"/>
                  </a:lnTo>
                  <a:lnTo>
                    <a:pt x="17" y="203"/>
                  </a:lnTo>
                  <a:lnTo>
                    <a:pt x="14" y="197"/>
                  </a:lnTo>
                  <a:lnTo>
                    <a:pt x="12" y="171"/>
                  </a:lnTo>
                  <a:lnTo>
                    <a:pt x="8" y="168"/>
                  </a:lnTo>
                  <a:lnTo>
                    <a:pt x="2" y="154"/>
                  </a:lnTo>
                  <a:lnTo>
                    <a:pt x="0" y="141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F3984CC5-467F-16F5-0930-3B6027B8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302" y="4174306"/>
              <a:ext cx="1270312" cy="1351717"/>
            </a:xfrm>
            <a:custGeom>
              <a:avLst/>
              <a:gdLst>
                <a:gd name="T0" fmla="*/ 2147483647 w 748"/>
                <a:gd name="T1" fmla="*/ 2147483647 h 841"/>
                <a:gd name="T2" fmla="*/ 2147483647 w 748"/>
                <a:gd name="T3" fmla="*/ 2147483647 h 841"/>
                <a:gd name="T4" fmla="*/ 2147483647 w 748"/>
                <a:gd name="T5" fmla="*/ 2147483647 h 841"/>
                <a:gd name="T6" fmla="*/ 2147483647 w 748"/>
                <a:gd name="T7" fmla="*/ 2147483647 h 841"/>
                <a:gd name="T8" fmla="*/ 2147483647 w 748"/>
                <a:gd name="T9" fmla="*/ 2147483647 h 841"/>
                <a:gd name="T10" fmla="*/ 2147483647 w 748"/>
                <a:gd name="T11" fmla="*/ 2147483647 h 841"/>
                <a:gd name="T12" fmla="*/ 2147483647 w 748"/>
                <a:gd name="T13" fmla="*/ 2147483647 h 841"/>
                <a:gd name="T14" fmla="*/ 2147483647 w 748"/>
                <a:gd name="T15" fmla="*/ 2147483647 h 841"/>
                <a:gd name="T16" fmla="*/ 2147483647 w 748"/>
                <a:gd name="T17" fmla="*/ 2147483647 h 841"/>
                <a:gd name="T18" fmla="*/ 2147483647 w 748"/>
                <a:gd name="T19" fmla="*/ 2147483647 h 841"/>
                <a:gd name="T20" fmla="*/ 2147483647 w 748"/>
                <a:gd name="T21" fmla="*/ 2147483647 h 841"/>
                <a:gd name="T22" fmla="*/ 2147483647 w 748"/>
                <a:gd name="T23" fmla="*/ 2147483647 h 841"/>
                <a:gd name="T24" fmla="*/ 2147483647 w 748"/>
                <a:gd name="T25" fmla="*/ 2147483647 h 841"/>
                <a:gd name="T26" fmla="*/ 2147483647 w 748"/>
                <a:gd name="T27" fmla="*/ 2147483647 h 841"/>
                <a:gd name="T28" fmla="*/ 2147483647 w 748"/>
                <a:gd name="T29" fmla="*/ 2147483647 h 841"/>
                <a:gd name="T30" fmla="*/ 2147483647 w 748"/>
                <a:gd name="T31" fmla="*/ 2147483647 h 841"/>
                <a:gd name="T32" fmla="*/ 2147483647 w 748"/>
                <a:gd name="T33" fmla="*/ 2147483647 h 841"/>
                <a:gd name="T34" fmla="*/ 2147483647 w 748"/>
                <a:gd name="T35" fmla="*/ 2147483647 h 841"/>
                <a:gd name="T36" fmla="*/ 2147483647 w 748"/>
                <a:gd name="T37" fmla="*/ 2147483647 h 841"/>
                <a:gd name="T38" fmla="*/ 2147483647 w 748"/>
                <a:gd name="T39" fmla="*/ 2147483647 h 841"/>
                <a:gd name="T40" fmla="*/ 2147483647 w 748"/>
                <a:gd name="T41" fmla="*/ 2147483647 h 841"/>
                <a:gd name="T42" fmla="*/ 2147483647 w 748"/>
                <a:gd name="T43" fmla="*/ 2147483647 h 841"/>
                <a:gd name="T44" fmla="*/ 2147483647 w 748"/>
                <a:gd name="T45" fmla="*/ 2147483647 h 841"/>
                <a:gd name="T46" fmla="*/ 2147483647 w 748"/>
                <a:gd name="T47" fmla="*/ 2147483647 h 841"/>
                <a:gd name="T48" fmla="*/ 2147483647 w 748"/>
                <a:gd name="T49" fmla="*/ 2147483647 h 841"/>
                <a:gd name="T50" fmla="*/ 2147483647 w 748"/>
                <a:gd name="T51" fmla="*/ 2147483647 h 841"/>
                <a:gd name="T52" fmla="*/ 2147483647 w 748"/>
                <a:gd name="T53" fmla="*/ 2147483647 h 841"/>
                <a:gd name="T54" fmla="*/ 2147483647 w 748"/>
                <a:gd name="T55" fmla="*/ 2147483647 h 841"/>
                <a:gd name="T56" fmla="*/ 2147483647 w 748"/>
                <a:gd name="T57" fmla="*/ 2147483647 h 841"/>
                <a:gd name="T58" fmla="*/ 2147483647 w 748"/>
                <a:gd name="T59" fmla="*/ 2147483647 h 841"/>
                <a:gd name="T60" fmla="*/ 2147483647 w 748"/>
                <a:gd name="T61" fmla="*/ 2147483647 h 841"/>
                <a:gd name="T62" fmla="*/ 2147483647 w 748"/>
                <a:gd name="T63" fmla="*/ 2147483647 h 841"/>
                <a:gd name="T64" fmla="*/ 2147483647 w 748"/>
                <a:gd name="T65" fmla="*/ 2147483647 h 841"/>
                <a:gd name="T66" fmla="*/ 2147483647 w 748"/>
                <a:gd name="T67" fmla="*/ 2147483647 h 841"/>
                <a:gd name="T68" fmla="*/ 2147483647 w 748"/>
                <a:gd name="T69" fmla="*/ 2147483647 h 841"/>
                <a:gd name="T70" fmla="*/ 2147483647 w 748"/>
                <a:gd name="T71" fmla="*/ 2147483647 h 841"/>
                <a:gd name="T72" fmla="*/ 2147483647 w 748"/>
                <a:gd name="T73" fmla="*/ 2147483647 h 841"/>
                <a:gd name="T74" fmla="*/ 2147483647 w 748"/>
                <a:gd name="T75" fmla="*/ 2147483647 h 841"/>
                <a:gd name="T76" fmla="*/ 2147483647 w 748"/>
                <a:gd name="T77" fmla="*/ 2147483647 h 841"/>
                <a:gd name="T78" fmla="*/ 2147483647 w 748"/>
                <a:gd name="T79" fmla="*/ 2147483647 h 841"/>
                <a:gd name="T80" fmla="*/ 2147483647 w 748"/>
                <a:gd name="T81" fmla="*/ 2147483647 h 841"/>
                <a:gd name="T82" fmla="*/ 2147483647 w 748"/>
                <a:gd name="T83" fmla="*/ 2147483647 h 841"/>
                <a:gd name="T84" fmla="*/ 2147483647 w 748"/>
                <a:gd name="T85" fmla="*/ 2147483647 h 841"/>
                <a:gd name="T86" fmla="*/ 2147483647 w 748"/>
                <a:gd name="T87" fmla="*/ 2147483647 h 841"/>
                <a:gd name="T88" fmla="*/ 2147483647 w 748"/>
                <a:gd name="T89" fmla="*/ 2147483647 h 841"/>
                <a:gd name="T90" fmla="*/ 2147483647 w 748"/>
                <a:gd name="T91" fmla="*/ 2147483647 h 841"/>
                <a:gd name="T92" fmla="*/ 2147483647 w 748"/>
                <a:gd name="T93" fmla="*/ 2147483647 h 841"/>
                <a:gd name="T94" fmla="*/ 2147483647 w 748"/>
                <a:gd name="T95" fmla="*/ 2147483647 h 841"/>
                <a:gd name="T96" fmla="*/ 2147483647 w 748"/>
                <a:gd name="T97" fmla="*/ 2147483647 h 841"/>
                <a:gd name="T98" fmla="*/ 2147483647 w 748"/>
                <a:gd name="T99" fmla="*/ 2147483647 h 841"/>
                <a:gd name="T100" fmla="*/ 2147483647 w 748"/>
                <a:gd name="T101" fmla="*/ 2147483647 h 841"/>
                <a:gd name="T102" fmla="*/ 2147483647 w 748"/>
                <a:gd name="T103" fmla="*/ 2147483647 h 841"/>
                <a:gd name="T104" fmla="*/ 2147483647 w 748"/>
                <a:gd name="T105" fmla="*/ 2147483647 h 841"/>
                <a:gd name="T106" fmla="*/ 2147483647 w 748"/>
                <a:gd name="T107" fmla="*/ 2147483647 h 841"/>
                <a:gd name="T108" fmla="*/ 2147483647 w 748"/>
                <a:gd name="T109" fmla="*/ 2147483647 h 841"/>
                <a:gd name="T110" fmla="*/ 2147483647 w 748"/>
                <a:gd name="T111" fmla="*/ 2147483647 h 841"/>
                <a:gd name="T112" fmla="*/ 2147483647 w 748"/>
                <a:gd name="T113" fmla="*/ 0 h 841"/>
                <a:gd name="T114" fmla="*/ 2147483647 w 748"/>
                <a:gd name="T115" fmla="*/ 2147483647 h 841"/>
                <a:gd name="T116" fmla="*/ 2147483647 w 748"/>
                <a:gd name="T117" fmla="*/ 2147483647 h 8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48"/>
                <a:gd name="T178" fmla="*/ 0 h 841"/>
                <a:gd name="T179" fmla="*/ 748 w 748"/>
                <a:gd name="T180" fmla="*/ 841 h 8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48" h="841">
                  <a:moveTo>
                    <a:pt x="0" y="74"/>
                  </a:moveTo>
                  <a:lnTo>
                    <a:pt x="21" y="78"/>
                  </a:lnTo>
                  <a:lnTo>
                    <a:pt x="26" y="81"/>
                  </a:lnTo>
                  <a:lnTo>
                    <a:pt x="27" y="83"/>
                  </a:lnTo>
                  <a:lnTo>
                    <a:pt x="26" y="86"/>
                  </a:lnTo>
                  <a:lnTo>
                    <a:pt x="25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0" y="108"/>
                  </a:lnTo>
                  <a:lnTo>
                    <a:pt x="29" y="113"/>
                  </a:lnTo>
                  <a:lnTo>
                    <a:pt x="23" y="117"/>
                  </a:lnTo>
                  <a:lnTo>
                    <a:pt x="15" y="124"/>
                  </a:lnTo>
                  <a:lnTo>
                    <a:pt x="10" y="135"/>
                  </a:lnTo>
                  <a:lnTo>
                    <a:pt x="13" y="138"/>
                  </a:lnTo>
                  <a:lnTo>
                    <a:pt x="13" y="143"/>
                  </a:lnTo>
                  <a:lnTo>
                    <a:pt x="15" y="147"/>
                  </a:lnTo>
                  <a:lnTo>
                    <a:pt x="21" y="151"/>
                  </a:lnTo>
                  <a:lnTo>
                    <a:pt x="23" y="156"/>
                  </a:lnTo>
                  <a:lnTo>
                    <a:pt x="21" y="160"/>
                  </a:lnTo>
                  <a:lnTo>
                    <a:pt x="18" y="161"/>
                  </a:lnTo>
                  <a:lnTo>
                    <a:pt x="22" y="163"/>
                  </a:lnTo>
                  <a:lnTo>
                    <a:pt x="26" y="166"/>
                  </a:lnTo>
                  <a:lnTo>
                    <a:pt x="27" y="170"/>
                  </a:lnTo>
                  <a:lnTo>
                    <a:pt x="23" y="179"/>
                  </a:lnTo>
                  <a:lnTo>
                    <a:pt x="22" y="183"/>
                  </a:lnTo>
                  <a:lnTo>
                    <a:pt x="24" y="188"/>
                  </a:lnTo>
                  <a:lnTo>
                    <a:pt x="39" y="205"/>
                  </a:lnTo>
                  <a:lnTo>
                    <a:pt x="49" y="200"/>
                  </a:lnTo>
                  <a:lnTo>
                    <a:pt x="51" y="198"/>
                  </a:lnTo>
                  <a:lnTo>
                    <a:pt x="54" y="198"/>
                  </a:lnTo>
                  <a:lnTo>
                    <a:pt x="57" y="199"/>
                  </a:lnTo>
                  <a:lnTo>
                    <a:pt x="55" y="206"/>
                  </a:lnTo>
                  <a:lnTo>
                    <a:pt x="55" y="209"/>
                  </a:lnTo>
                  <a:lnTo>
                    <a:pt x="61" y="210"/>
                  </a:lnTo>
                  <a:lnTo>
                    <a:pt x="64" y="210"/>
                  </a:lnTo>
                  <a:lnTo>
                    <a:pt x="66" y="211"/>
                  </a:lnTo>
                  <a:lnTo>
                    <a:pt x="67" y="213"/>
                  </a:lnTo>
                  <a:lnTo>
                    <a:pt x="73" y="216"/>
                  </a:lnTo>
                  <a:lnTo>
                    <a:pt x="72" y="223"/>
                  </a:lnTo>
                  <a:lnTo>
                    <a:pt x="67" y="233"/>
                  </a:lnTo>
                  <a:lnTo>
                    <a:pt x="61" y="239"/>
                  </a:lnTo>
                  <a:lnTo>
                    <a:pt x="61" y="247"/>
                  </a:lnTo>
                  <a:lnTo>
                    <a:pt x="61" y="261"/>
                  </a:lnTo>
                  <a:lnTo>
                    <a:pt x="60" y="262"/>
                  </a:lnTo>
                  <a:lnTo>
                    <a:pt x="55" y="262"/>
                  </a:lnTo>
                  <a:lnTo>
                    <a:pt x="52" y="260"/>
                  </a:lnTo>
                  <a:lnTo>
                    <a:pt x="48" y="257"/>
                  </a:lnTo>
                  <a:lnTo>
                    <a:pt x="44" y="256"/>
                  </a:lnTo>
                  <a:lnTo>
                    <a:pt x="42" y="254"/>
                  </a:lnTo>
                  <a:lnTo>
                    <a:pt x="39" y="253"/>
                  </a:lnTo>
                  <a:lnTo>
                    <a:pt x="35" y="255"/>
                  </a:lnTo>
                  <a:lnTo>
                    <a:pt x="33" y="256"/>
                  </a:lnTo>
                  <a:lnTo>
                    <a:pt x="28" y="271"/>
                  </a:lnTo>
                  <a:lnTo>
                    <a:pt x="25" y="272"/>
                  </a:lnTo>
                  <a:lnTo>
                    <a:pt x="18" y="272"/>
                  </a:lnTo>
                  <a:lnTo>
                    <a:pt x="12" y="275"/>
                  </a:lnTo>
                  <a:lnTo>
                    <a:pt x="10" y="278"/>
                  </a:lnTo>
                  <a:lnTo>
                    <a:pt x="9" y="281"/>
                  </a:lnTo>
                  <a:lnTo>
                    <a:pt x="12" y="281"/>
                  </a:lnTo>
                  <a:lnTo>
                    <a:pt x="17" y="282"/>
                  </a:lnTo>
                  <a:lnTo>
                    <a:pt x="21" y="281"/>
                  </a:lnTo>
                  <a:lnTo>
                    <a:pt x="29" y="278"/>
                  </a:lnTo>
                  <a:lnTo>
                    <a:pt x="29" y="281"/>
                  </a:lnTo>
                  <a:lnTo>
                    <a:pt x="25" y="287"/>
                  </a:lnTo>
                  <a:lnTo>
                    <a:pt x="18" y="295"/>
                  </a:lnTo>
                  <a:lnTo>
                    <a:pt x="18" y="298"/>
                  </a:lnTo>
                  <a:lnTo>
                    <a:pt x="15" y="303"/>
                  </a:lnTo>
                  <a:lnTo>
                    <a:pt x="18" y="338"/>
                  </a:lnTo>
                  <a:lnTo>
                    <a:pt x="21" y="339"/>
                  </a:lnTo>
                  <a:lnTo>
                    <a:pt x="24" y="338"/>
                  </a:lnTo>
                  <a:lnTo>
                    <a:pt x="27" y="338"/>
                  </a:lnTo>
                  <a:lnTo>
                    <a:pt x="29" y="336"/>
                  </a:lnTo>
                  <a:lnTo>
                    <a:pt x="39" y="332"/>
                  </a:lnTo>
                  <a:lnTo>
                    <a:pt x="46" y="326"/>
                  </a:lnTo>
                  <a:lnTo>
                    <a:pt x="58" y="313"/>
                  </a:lnTo>
                  <a:lnTo>
                    <a:pt x="76" y="298"/>
                  </a:lnTo>
                  <a:lnTo>
                    <a:pt x="79" y="293"/>
                  </a:lnTo>
                  <a:lnTo>
                    <a:pt x="85" y="290"/>
                  </a:lnTo>
                  <a:lnTo>
                    <a:pt x="86" y="290"/>
                  </a:lnTo>
                  <a:lnTo>
                    <a:pt x="89" y="289"/>
                  </a:lnTo>
                  <a:lnTo>
                    <a:pt x="95" y="295"/>
                  </a:lnTo>
                  <a:lnTo>
                    <a:pt x="101" y="305"/>
                  </a:lnTo>
                  <a:lnTo>
                    <a:pt x="104" y="300"/>
                  </a:lnTo>
                  <a:lnTo>
                    <a:pt x="108" y="290"/>
                  </a:lnTo>
                  <a:lnTo>
                    <a:pt x="104" y="285"/>
                  </a:lnTo>
                  <a:lnTo>
                    <a:pt x="103" y="281"/>
                  </a:lnTo>
                  <a:lnTo>
                    <a:pt x="105" y="279"/>
                  </a:lnTo>
                  <a:lnTo>
                    <a:pt x="116" y="278"/>
                  </a:lnTo>
                  <a:lnTo>
                    <a:pt x="118" y="275"/>
                  </a:lnTo>
                  <a:lnTo>
                    <a:pt x="117" y="268"/>
                  </a:lnTo>
                  <a:lnTo>
                    <a:pt x="119" y="268"/>
                  </a:lnTo>
                  <a:lnTo>
                    <a:pt x="122" y="267"/>
                  </a:lnTo>
                  <a:lnTo>
                    <a:pt x="131" y="268"/>
                  </a:lnTo>
                  <a:lnTo>
                    <a:pt x="133" y="265"/>
                  </a:lnTo>
                  <a:lnTo>
                    <a:pt x="137" y="265"/>
                  </a:lnTo>
                  <a:lnTo>
                    <a:pt x="140" y="275"/>
                  </a:lnTo>
                  <a:lnTo>
                    <a:pt x="137" y="290"/>
                  </a:lnTo>
                  <a:lnTo>
                    <a:pt x="140" y="293"/>
                  </a:lnTo>
                  <a:lnTo>
                    <a:pt x="143" y="296"/>
                  </a:lnTo>
                  <a:lnTo>
                    <a:pt x="146" y="302"/>
                  </a:lnTo>
                  <a:lnTo>
                    <a:pt x="150" y="303"/>
                  </a:lnTo>
                  <a:lnTo>
                    <a:pt x="153" y="302"/>
                  </a:lnTo>
                  <a:lnTo>
                    <a:pt x="157" y="306"/>
                  </a:lnTo>
                  <a:lnTo>
                    <a:pt x="165" y="311"/>
                  </a:lnTo>
                  <a:lnTo>
                    <a:pt x="165" y="320"/>
                  </a:lnTo>
                  <a:lnTo>
                    <a:pt x="161" y="323"/>
                  </a:lnTo>
                  <a:lnTo>
                    <a:pt x="153" y="326"/>
                  </a:lnTo>
                  <a:lnTo>
                    <a:pt x="148" y="331"/>
                  </a:lnTo>
                  <a:lnTo>
                    <a:pt x="146" y="330"/>
                  </a:lnTo>
                  <a:lnTo>
                    <a:pt x="145" y="327"/>
                  </a:lnTo>
                  <a:lnTo>
                    <a:pt x="143" y="326"/>
                  </a:lnTo>
                  <a:lnTo>
                    <a:pt x="140" y="327"/>
                  </a:lnTo>
                  <a:lnTo>
                    <a:pt x="134" y="332"/>
                  </a:lnTo>
                  <a:lnTo>
                    <a:pt x="131" y="372"/>
                  </a:lnTo>
                  <a:lnTo>
                    <a:pt x="137" y="377"/>
                  </a:lnTo>
                  <a:lnTo>
                    <a:pt x="140" y="380"/>
                  </a:lnTo>
                  <a:lnTo>
                    <a:pt x="143" y="381"/>
                  </a:lnTo>
                  <a:lnTo>
                    <a:pt x="150" y="380"/>
                  </a:lnTo>
                  <a:lnTo>
                    <a:pt x="150" y="385"/>
                  </a:lnTo>
                  <a:lnTo>
                    <a:pt x="153" y="392"/>
                  </a:lnTo>
                  <a:lnTo>
                    <a:pt x="155" y="392"/>
                  </a:lnTo>
                  <a:lnTo>
                    <a:pt x="159" y="391"/>
                  </a:lnTo>
                  <a:lnTo>
                    <a:pt x="161" y="389"/>
                  </a:lnTo>
                  <a:lnTo>
                    <a:pt x="165" y="384"/>
                  </a:lnTo>
                  <a:lnTo>
                    <a:pt x="170" y="381"/>
                  </a:lnTo>
                  <a:lnTo>
                    <a:pt x="172" y="377"/>
                  </a:lnTo>
                  <a:lnTo>
                    <a:pt x="174" y="370"/>
                  </a:lnTo>
                  <a:lnTo>
                    <a:pt x="179" y="369"/>
                  </a:lnTo>
                  <a:lnTo>
                    <a:pt x="180" y="370"/>
                  </a:lnTo>
                  <a:lnTo>
                    <a:pt x="181" y="370"/>
                  </a:lnTo>
                  <a:lnTo>
                    <a:pt x="183" y="370"/>
                  </a:lnTo>
                  <a:lnTo>
                    <a:pt x="186" y="370"/>
                  </a:lnTo>
                  <a:lnTo>
                    <a:pt x="189" y="371"/>
                  </a:lnTo>
                  <a:lnTo>
                    <a:pt x="191" y="376"/>
                  </a:lnTo>
                  <a:lnTo>
                    <a:pt x="194" y="378"/>
                  </a:lnTo>
                  <a:lnTo>
                    <a:pt x="214" y="388"/>
                  </a:lnTo>
                  <a:lnTo>
                    <a:pt x="219" y="389"/>
                  </a:lnTo>
                  <a:lnTo>
                    <a:pt x="221" y="388"/>
                  </a:lnTo>
                  <a:lnTo>
                    <a:pt x="220" y="395"/>
                  </a:lnTo>
                  <a:lnTo>
                    <a:pt x="217" y="395"/>
                  </a:lnTo>
                  <a:lnTo>
                    <a:pt x="216" y="396"/>
                  </a:lnTo>
                  <a:lnTo>
                    <a:pt x="213" y="401"/>
                  </a:lnTo>
                  <a:lnTo>
                    <a:pt x="211" y="402"/>
                  </a:lnTo>
                  <a:lnTo>
                    <a:pt x="206" y="407"/>
                  </a:lnTo>
                  <a:lnTo>
                    <a:pt x="205" y="412"/>
                  </a:lnTo>
                  <a:lnTo>
                    <a:pt x="202" y="412"/>
                  </a:lnTo>
                  <a:lnTo>
                    <a:pt x="198" y="417"/>
                  </a:lnTo>
                  <a:lnTo>
                    <a:pt x="198" y="420"/>
                  </a:lnTo>
                  <a:lnTo>
                    <a:pt x="192" y="430"/>
                  </a:lnTo>
                  <a:lnTo>
                    <a:pt x="189" y="443"/>
                  </a:lnTo>
                  <a:lnTo>
                    <a:pt x="187" y="450"/>
                  </a:lnTo>
                  <a:lnTo>
                    <a:pt x="180" y="460"/>
                  </a:lnTo>
                  <a:lnTo>
                    <a:pt x="181" y="465"/>
                  </a:lnTo>
                  <a:lnTo>
                    <a:pt x="180" y="467"/>
                  </a:lnTo>
                  <a:lnTo>
                    <a:pt x="177" y="468"/>
                  </a:lnTo>
                  <a:lnTo>
                    <a:pt x="173" y="474"/>
                  </a:lnTo>
                  <a:lnTo>
                    <a:pt x="172" y="477"/>
                  </a:lnTo>
                  <a:lnTo>
                    <a:pt x="173" y="479"/>
                  </a:lnTo>
                  <a:lnTo>
                    <a:pt x="175" y="482"/>
                  </a:lnTo>
                  <a:lnTo>
                    <a:pt x="180" y="486"/>
                  </a:lnTo>
                  <a:lnTo>
                    <a:pt x="180" y="489"/>
                  </a:lnTo>
                  <a:lnTo>
                    <a:pt x="176" y="494"/>
                  </a:lnTo>
                  <a:lnTo>
                    <a:pt x="175" y="497"/>
                  </a:lnTo>
                  <a:lnTo>
                    <a:pt x="177" y="499"/>
                  </a:lnTo>
                  <a:lnTo>
                    <a:pt x="178" y="500"/>
                  </a:lnTo>
                  <a:lnTo>
                    <a:pt x="186" y="504"/>
                  </a:lnTo>
                  <a:lnTo>
                    <a:pt x="188" y="504"/>
                  </a:lnTo>
                  <a:lnTo>
                    <a:pt x="189" y="506"/>
                  </a:lnTo>
                  <a:lnTo>
                    <a:pt x="194" y="509"/>
                  </a:lnTo>
                  <a:lnTo>
                    <a:pt x="200" y="510"/>
                  </a:lnTo>
                  <a:lnTo>
                    <a:pt x="202" y="510"/>
                  </a:lnTo>
                  <a:lnTo>
                    <a:pt x="208" y="514"/>
                  </a:lnTo>
                  <a:lnTo>
                    <a:pt x="216" y="515"/>
                  </a:lnTo>
                  <a:lnTo>
                    <a:pt x="223" y="516"/>
                  </a:lnTo>
                  <a:lnTo>
                    <a:pt x="228" y="517"/>
                  </a:lnTo>
                  <a:lnTo>
                    <a:pt x="229" y="519"/>
                  </a:lnTo>
                  <a:lnTo>
                    <a:pt x="231" y="520"/>
                  </a:lnTo>
                  <a:lnTo>
                    <a:pt x="229" y="526"/>
                  </a:lnTo>
                  <a:lnTo>
                    <a:pt x="226" y="531"/>
                  </a:lnTo>
                  <a:lnTo>
                    <a:pt x="220" y="534"/>
                  </a:lnTo>
                  <a:lnTo>
                    <a:pt x="207" y="537"/>
                  </a:lnTo>
                  <a:lnTo>
                    <a:pt x="202" y="535"/>
                  </a:lnTo>
                  <a:lnTo>
                    <a:pt x="199" y="538"/>
                  </a:lnTo>
                  <a:lnTo>
                    <a:pt x="192" y="539"/>
                  </a:lnTo>
                  <a:lnTo>
                    <a:pt x="191" y="538"/>
                  </a:lnTo>
                  <a:lnTo>
                    <a:pt x="189" y="539"/>
                  </a:lnTo>
                  <a:lnTo>
                    <a:pt x="188" y="544"/>
                  </a:lnTo>
                  <a:lnTo>
                    <a:pt x="186" y="573"/>
                  </a:lnTo>
                  <a:lnTo>
                    <a:pt x="183" y="577"/>
                  </a:lnTo>
                  <a:lnTo>
                    <a:pt x="181" y="578"/>
                  </a:lnTo>
                  <a:lnTo>
                    <a:pt x="177" y="581"/>
                  </a:lnTo>
                  <a:lnTo>
                    <a:pt x="174" y="588"/>
                  </a:lnTo>
                  <a:lnTo>
                    <a:pt x="171" y="589"/>
                  </a:lnTo>
                  <a:lnTo>
                    <a:pt x="170" y="592"/>
                  </a:lnTo>
                  <a:lnTo>
                    <a:pt x="168" y="594"/>
                  </a:lnTo>
                  <a:lnTo>
                    <a:pt x="169" y="606"/>
                  </a:lnTo>
                  <a:lnTo>
                    <a:pt x="174" y="611"/>
                  </a:lnTo>
                  <a:lnTo>
                    <a:pt x="177" y="612"/>
                  </a:lnTo>
                  <a:lnTo>
                    <a:pt x="183" y="612"/>
                  </a:lnTo>
                  <a:lnTo>
                    <a:pt x="186" y="615"/>
                  </a:lnTo>
                  <a:lnTo>
                    <a:pt x="190" y="614"/>
                  </a:lnTo>
                  <a:lnTo>
                    <a:pt x="197" y="616"/>
                  </a:lnTo>
                  <a:lnTo>
                    <a:pt x="200" y="620"/>
                  </a:lnTo>
                  <a:lnTo>
                    <a:pt x="201" y="621"/>
                  </a:lnTo>
                  <a:lnTo>
                    <a:pt x="199" y="628"/>
                  </a:lnTo>
                  <a:lnTo>
                    <a:pt x="200" y="632"/>
                  </a:lnTo>
                  <a:lnTo>
                    <a:pt x="202" y="636"/>
                  </a:lnTo>
                  <a:lnTo>
                    <a:pt x="206" y="647"/>
                  </a:lnTo>
                  <a:lnTo>
                    <a:pt x="215" y="648"/>
                  </a:lnTo>
                  <a:lnTo>
                    <a:pt x="217" y="645"/>
                  </a:lnTo>
                  <a:lnTo>
                    <a:pt x="218" y="645"/>
                  </a:lnTo>
                  <a:lnTo>
                    <a:pt x="220" y="643"/>
                  </a:lnTo>
                  <a:lnTo>
                    <a:pt x="222" y="644"/>
                  </a:lnTo>
                  <a:lnTo>
                    <a:pt x="226" y="644"/>
                  </a:lnTo>
                  <a:lnTo>
                    <a:pt x="231" y="643"/>
                  </a:lnTo>
                  <a:lnTo>
                    <a:pt x="238" y="639"/>
                  </a:lnTo>
                  <a:lnTo>
                    <a:pt x="243" y="638"/>
                  </a:lnTo>
                  <a:lnTo>
                    <a:pt x="245" y="641"/>
                  </a:lnTo>
                  <a:lnTo>
                    <a:pt x="249" y="650"/>
                  </a:lnTo>
                  <a:lnTo>
                    <a:pt x="251" y="652"/>
                  </a:lnTo>
                  <a:lnTo>
                    <a:pt x="254" y="655"/>
                  </a:lnTo>
                  <a:lnTo>
                    <a:pt x="257" y="654"/>
                  </a:lnTo>
                  <a:lnTo>
                    <a:pt x="258" y="650"/>
                  </a:lnTo>
                  <a:lnTo>
                    <a:pt x="261" y="646"/>
                  </a:lnTo>
                  <a:lnTo>
                    <a:pt x="266" y="643"/>
                  </a:lnTo>
                  <a:lnTo>
                    <a:pt x="268" y="643"/>
                  </a:lnTo>
                  <a:lnTo>
                    <a:pt x="270" y="641"/>
                  </a:lnTo>
                  <a:lnTo>
                    <a:pt x="272" y="636"/>
                  </a:lnTo>
                  <a:lnTo>
                    <a:pt x="280" y="622"/>
                  </a:lnTo>
                  <a:lnTo>
                    <a:pt x="281" y="618"/>
                  </a:lnTo>
                  <a:lnTo>
                    <a:pt x="278" y="612"/>
                  </a:lnTo>
                  <a:lnTo>
                    <a:pt x="278" y="603"/>
                  </a:lnTo>
                  <a:lnTo>
                    <a:pt x="284" y="603"/>
                  </a:lnTo>
                  <a:lnTo>
                    <a:pt x="286" y="604"/>
                  </a:lnTo>
                  <a:lnTo>
                    <a:pt x="293" y="609"/>
                  </a:lnTo>
                  <a:lnTo>
                    <a:pt x="296" y="610"/>
                  </a:lnTo>
                  <a:lnTo>
                    <a:pt x="306" y="614"/>
                  </a:lnTo>
                  <a:lnTo>
                    <a:pt x="310" y="618"/>
                  </a:lnTo>
                  <a:lnTo>
                    <a:pt x="317" y="621"/>
                  </a:lnTo>
                  <a:lnTo>
                    <a:pt x="320" y="621"/>
                  </a:lnTo>
                  <a:lnTo>
                    <a:pt x="330" y="625"/>
                  </a:lnTo>
                  <a:lnTo>
                    <a:pt x="331" y="628"/>
                  </a:lnTo>
                  <a:lnTo>
                    <a:pt x="336" y="637"/>
                  </a:lnTo>
                  <a:lnTo>
                    <a:pt x="336" y="639"/>
                  </a:lnTo>
                  <a:lnTo>
                    <a:pt x="336" y="641"/>
                  </a:lnTo>
                  <a:lnTo>
                    <a:pt x="339" y="646"/>
                  </a:lnTo>
                  <a:lnTo>
                    <a:pt x="338" y="655"/>
                  </a:lnTo>
                  <a:lnTo>
                    <a:pt x="339" y="657"/>
                  </a:lnTo>
                  <a:lnTo>
                    <a:pt x="343" y="660"/>
                  </a:lnTo>
                  <a:lnTo>
                    <a:pt x="352" y="664"/>
                  </a:lnTo>
                  <a:lnTo>
                    <a:pt x="353" y="666"/>
                  </a:lnTo>
                  <a:lnTo>
                    <a:pt x="354" y="671"/>
                  </a:lnTo>
                  <a:lnTo>
                    <a:pt x="352" y="673"/>
                  </a:lnTo>
                  <a:lnTo>
                    <a:pt x="352" y="674"/>
                  </a:lnTo>
                  <a:lnTo>
                    <a:pt x="355" y="676"/>
                  </a:lnTo>
                  <a:lnTo>
                    <a:pt x="358" y="682"/>
                  </a:lnTo>
                  <a:lnTo>
                    <a:pt x="363" y="683"/>
                  </a:lnTo>
                  <a:lnTo>
                    <a:pt x="370" y="681"/>
                  </a:lnTo>
                  <a:lnTo>
                    <a:pt x="379" y="683"/>
                  </a:lnTo>
                  <a:lnTo>
                    <a:pt x="391" y="681"/>
                  </a:lnTo>
                  <a:lnTo>
                    <a:pt x="397" y="681"/>
                  </a:lnTo>
                  <a:lnTo>
                    <a:pt x="405" y="689"/>
                  </a:lnTo>
                  <a:lnTo>
                    <a:pt x="410" y="701"/>
                  </a:lnTo>
                  <a:lnTo>
                    <a:pt x="413" y="711"/>
                  </a:lnTo>
                  <a:lnTo>
                    <a:pt x="412" y="723"/>
                  </a:lnTo>
                  <a:lnTo>
                    <a:pt x="407" y="732"/>
                  </a:lnTo>
                  <a:lnTo>
                    <a:pt x="398" y="742"/>
                  </a:lnTo>
                  <a:lnTo>
                    <a:pt x="398" y="745"/>
                  </a:lnTo>
                  <a:lnTo>
                    <a:pt x="404" y="770"/>
                  </a:lnTo>
                  <a:lnTo>
                    <a:pt x="410" y="781"/>
                  </a:lnTo>
                  <a:lnTo>
                    <a:pt x="417" y="783"/>
                  </a:lnTo>
                  <a:lnTo>
                    <a:pt x="426" y="784"/>
                  </a:lnTo>
                  <a:lnTo>
                    <a:pt x="434" y="787"/>
                  </a:lnTo>
                  <a:lnTo>
                    <a:pt x="445" y="785"/>
                  </a:lnTo>
                  <a:lnTo>
                    <a:pt x="459" y="775"/>
                  </a:lnTo>
                  <a:lnTo>
                    <a:pt x="462" y="767"/>
                  </a:lnTo>
                  <a:lnTo>
                    <a:pt x="475" y="766"/>
                  </a:lnTo>
                  <a:lnTo>
                    <a:pt x="496" y="754"/>
                  </a:lnTo>
                  <a:lnTo>
                    <a:pt x="497" y="749"/>
                  </a:lnTo>
                  <a:lnTo>
                    <a:pt x="498" y="753"/>
                  </a:lnTo>
                  <a:lnTo>
                    <a:pt x="504" y="752"/>
                  </a:lnTo>
                  <a:lnTo>
                    <a:pt x="509" y="757"/>
                  </a:lnTo>
                  <a:lnTo>
                    <a:pt x="517" y="760"/>
                  </a:lnTo>
                  <a:lnTo>
                    <a:pt x="515" y="767"/>
                  </a:lnTo>
                  <a:lnTo>
                    <a:pt x="512" y="768"/>
                  </a:lnTo>
                  <a:lnTo>
                    <a:pt x="508" y="770"/>
                  </a:lnTo>
                  <a:lnTo>
                    <a:pt x="506" y="770"/>
                  </a:lnTo>
                  <a:lnTo>
                    <a:pt x="505" y="772"/>
                  </a:lnTo>
                  <a:lnTo>
                    <a:pt x="502" y="772"/>
                  </a:lnTo>
                  <a:lnTo>
                    <a:pt x="502" y="773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9" y="784"/>
                  </a:lnTo>
                  <a:lnTo>
                    <a:pt x="517" y="796"/>
                  </a:lnTo>
                  <a:lnTo>
                    <a:pt x="526" y="808"/>
                  </a:lnTo>
                  <a:lnTo>
                    <a:pt x="547" y="818"/>
                  </a:lnTo>
                  <a:lnTo>
                    <a:pt x="548" y="819"/>
                  </a:lnTo>
                  <a:lnTo>
                    <a:pt x="551" y="820"/>
                  </a:lnTo>
                  <a:lnTo>
                    <a:pt x="554" y="819"/>
                  </a:lnTo>
                  <a:lnTo>
                    <a:pt x="555" y="836"/>
                  </a:lnTo>
                  <a:lnTo>
                    <a:pt x="569" y="838"/>
                  </a:lnTo>
                  <a:lnTo>
                    <a:pt x="580" y="837"/>
                  </a:lnTo>
                  <a:lnTo>
                    <a:pt x="590" y="835"/>
                  </a:lnTo>
                  <a:lnTo>
                    <a:pt x="603" y="837"/>
                  </a:lnTo>
                  <a:lnTo>
                    <a:pt x="611" y="836"/>
                  </a:lnTo>
                  <a:lnTo>
                    <a:pt x="637" y="838"/>
                  </a:lnTo>
                  <a:lnTo>
                    <a:pt x="679" y="840"/>
                  </a:lnTo>
                  <a:lnTo>
                    <a:pt x="704" y="839"/>
                  </a:lnTo>
                  <a:lnTo>
                    <a:pt x="714" y="840"/>
                  </a:lnTo>
                  <a:lnTo>
                    <a:pt x="719" y="834"/>
                  </a:lnTo>
                  <a:lnTo>
                    <a:pt x="731" y="826"/>
                  </a:lnTo>
                  <a:lnTo>
                    <a:pt x="737" y="825"/>
                  </a:lnTo>
                  <a:lnTo>
                    <a:pt x="736" y="823"/>
                  </a:lnTo>
                  <a:lnTo>
                    <a:pt x="742" y="819"/>
                  </a:lnTo>
                  <a:lnTo>
                    <a:pt x="746" y="817"/>
                  </a:lnTo>
                  <a:lnTo>
                    <a:pt x="747" y="810"/>
                  </a:lnTo>
                  <a:lnTo>
                    <a:pt x="744" y="810"/>
                  </a:lnTo>
                  <a:lnTo>
                    <a:pt x="739" y="803"/>
                  </a:lnTo>
                  <a:lnTo>
                    <a:pt x="737" y="776"/>
                  </a:lnTo>
                  <a:lnTo>
                    <a:pt x="732" y="773"/>
                  </a:lnTo>
                  <a:lnTo>
                    <a:pt x="729" y="770"/>
                  </a:lnTo>
                  <a:lnTo>
                    <a:pt x="726" y="762"/>
                  </a:lnTo>
                  <a:lnTo>
                    <a:pt x="724" y="761"/>
                  </a:lnTo>
                  <a:lnTo>
                    <a:pt x="721" y="754"/>
                  </a:lnTo>
                  <a:lnTo>
                    <a:pt x="716" y="751"/>
                  </a:lnTo>
                  <a:lnTo>
                    <a:pt x="714" y="749"/>
                  </a:lnTo>
                  <a:lnTo>
                    <a:pt x="710" y="751"/>
                  </a:lnTo>
                  <a:lnTo>
                    <a:pt x="704" y="746"/>
                  </a:lnTo>
                  <a:lnTo>
                    <a:pt x="698" y="738"/>
                  </a:lnTo>
                  <a:lnTo>
                    <a:pt x="693" y="736"/>
                  </a:lnTo>
                  <a:lnTo>
                    <a:pt x="687" y="723"/>
                  </a:lnTo>
                  <a:lnTo>
                    <a:pt x="685" y="723"/>
                  </a:lnTo>
                  <a:lnTo>
                    <a:pt x="681" y="726"/>
                  </a:lnTo>
                  <a:lnTo>
                    <a:pt x="680" y="724"/>
                  </a:lnTo>
                  <a:lnTo>
                    <a:pt x="677" y="723"/>
                  </a:lnTo>
                  <a:lnTo>
                    <a:pt x="676" y="721"/>
                  </a:lnTo>
                  <a:lnTo>
                    <a:pt x="674" y="704"/>
                  </a:lnTo>
                  <a:lnTo>
                    <a:pt x="678" y="698"/>
                  </a:lnTo>
                  <a:lnTo>
                    <a:pt x="676" y="697"/>
                  </a:lnTo>
                  <a:lnTo>
                    <a:pt x="673" y="693"/>
                  </a:lnTo>
                  <a:lnTo>
                    <a:pt x="673" y="687"/>
                  </a:lnTo>
                  <a:lnTo>
                    <a:pt x="670" y="682"/>
                  </a:lnTo>
                  <a:lnTo>
                    <a:pt x="670" y="678"/>
                  </a:lnTo>
                  <a:lnTo>
                    <a:pt x="671" y="660"/>
                  </a:lnTo>
                  <a:lnTo>
                    <a:pt x="667" y="664"/>
                  </a:lnTo>
                  <a:lnTo>
                    <a:pt x="665" y="664"/>
                  </a:lnTo>
                  <a:lnTo>
                    <a:pt x="658" y="667"/>
                  </a:lnTo>
                  <a:lnTo>
                    <a:pt x="646" y="669"/>
                  </a:lnTo>
                  <a:lnTo>
                    <a:pt x="636" y="670"/>
                  </a:lnTo>
                  <a:lnTo>
                    <a:pt x="633" y="670"/>
                  </a:lnTo>
                  <a:lnTo>
                    <a:pt x="623" y="670"/>
                  </a:lnTo>
                  <a:lnTo>
                    <a:pt x="621" y="671"/>
                  </a:lnTo>
                  <a:lnTo>
                    <a:pt x="622" y="673"/>
                  </a:lnTo>
                  <a:lnTo>
                    <a:pt x="620" y="677"/>
                  </a:lnTo>
                  <a:lnTo>
                    <a:pt x="617" y="676"/>
                  </a:lnTo>
                  <a:lnTo>
                    <a:pt x="618" y="673"/>
                  </a:lnTo>
                  <a:lnTo>
                    <a:pt x="618" y="670"/>
                  </a:lnTo>
                  <a:lnTo>
                    <a:pt x="606" y="671"/>
                  </a:lnTo>
                  <a:lnTo>
                    <a:pt x="600" y="668"/>
                  </a:lnTo>
                  <a:lnTo>
                    <a:pt x="594" y="661"/>
                  </a:lnTo>
                  <a:lnTo>
                    <a:pt x="579" y="649"/>
                  </a:lnTo>
                  <a:lnTo>
                    <a:pt x="578" y="648"/>
                  </a:lnTo>
                  <a:lnTo>
                    <a:pt x="574" y="641"/>
                  </a:lnTo>
                  <a:lnTo>
                    <a:pt x="568" y="636"/>
                  </a:lnTo>
                  <a:lnTo>
                    <a:pt x="559" y="622"/>
                  </a:lnTo>
                  <a:lnTo>
                    <a:pt x="554" y="618"/>
                  </a:lnTo>
                  <a:lnTo>
                    <a:pt x="548" y="615"/>
                  </a:lnTo>
                  <a:lnTo>
                    <a:pt x="540" y="615"/>
                  </a:lnTo>
                  <a:lnTo>
                    <a:pt x="538" y="615"/>
                  </a:lnTo>
                  <a:lnTo>
                    <a:pt x="538" y="613"/>
                  </a:lnTo>
                  <a:lnTo>
                    <a:pt x="529" y="609"/>
                  </a:lnTo>
                  <a:lnTo>
                    <a:pt x="524" y="605"/>
                  </a:lnTo>
                  <a:lnTo>
                    <a:pt x="523" y="599"/>
                  </a:lnTo>
                  <a:lnTo>
                    <a:pt x="521" y="597"/>
                  </a:lnTo>
                  <a:lnTo>
                    <a:pt x="521" y="596"/>
                  </a:lnTo>
                  <a:lnTo>
                    <a:pt x="520" y="594"/>
                  </a:lnTo>
                  <a:lnTo>
                    <a:pt x="518" y="594"/>
                  </a:lnTo>
                  <a:lnTo>
                    <a:pt x="516" y="594"/>
                  </a:lnTo>
                  <a:lnTo>
                    <a:pt x="508" y="586"/>
                  </a:lnTo>
                  <a:lnTo>
                    <a:pt x="503" y="586"/>
                  </a:lnTo>
                  <a:lnTo>
                    <a:pt x="499" y="587"/>
                  </a:lnTo>
                  <a:lnTo>
                    <a:pt x="493" y="587"/>
                  </a:lnTo>
                  <a:lnTo>
                    <a:pt x="489" y="586"/>
                  </a:lnTo>
                  <a:lnTo>
                    <a:pt x="486" y="586"/>
                  </a:lnTo>
                  <a:lnTo>
                    <a:pt x="482" y="588"/>
                  </a:lnTo>
                  <a:lnTo>
                    <a:pt x="482" y="585"/>
                  </a:lnTo>
                  <a:lnTo>
                    <a:pt x="477" y="586"/>
                  </a:lnTo>
                  <a:lnTo>
                    <a:pt x="474" y="586"/>
                  </a:lnTo>
                  <a:lnTo>
                    <a:pt x="468" y="587"/>
                  </a:lnTo>
                  <a:lnTo>
                    <a:pt x="453" y="586"/>
                  </a:lnTo>
                  <a:lnTo>
                    <a:pt x="435" y="581"/>
                  </a:lnTo>
                  <a:lnTo>
                    <a:pt x="416" y="572"/>
                  </a:lnTo>
                  <a:lnTo>
                    <a:pt x="413" y="571"/>
                  </a:lnTo>
                  <a:lnTo>
                    <a:pt x="401" y="568"/>
                  </a:lnTo>
                  <a:lnTo>
                    <a:pt x="398" y="566"/>
                  </a:lnTo>
                  <a:lnTo>
                    <a:pt x="395" y="556"/>
                  </a:lnTo>
                  <a:lnTo>
                    <a:pt x="385" y="553"/>
                  </a:lnTo>
                  <a:lnTo>
                    <a:pt x="382" y="550"/>
                  </a:lnTo>
                  <a:lnTo>
                    <a:pt x="377" y="544"/>
                  </a:lnTo>
                  <a:lnTo>
                    <a:pt x="376" y="541"/>
                  </a:lnTo>
                  <a:lnTo>
                    <a:pt x="376" y="536"/>
                  </a:lnTo>
                  <a:lnTo>
                    <a:pt x="377" y="532"/>
                  </a:lnTo>
                  <a:lnTo>
                    <a:pt x="372" y="526"/>
                  </a:lnTo>
                  <a:lnTo>
                    <a:pt x="370" y="523"/>
                  </a:lnTo>
                  <a:lnTo>
                    <a:pt x="368" y="519"/>
                  </a:lnTo>
                  <a:lnTo>
                    <a:pt x="364" y="517"/>
                  </a:lnTo>
                  <a:lnTo>
                    <a:pt x="361" y="512"/>
                  </a:lnTo>
                  <a:lnTo>
                    <a:pt x="355" y="506"/>
                  </a:lnTo>
                  <a:lnTo>
                    <a:pt x="343" y="497"/>
                  </a:lnTo>
                  <a:lnTo>
                    <a:pt x="330" y="485"/>
                  </a:lnTo>
                  <a:lnTo>
                    <a:pt x="326" y="473"/>
                  </a:lnTo>
                  <a:lnTo>
                    <a:pt x="328" y="467"/>
                  </a:lnTo>
                  <a:lnTo>
                    <a:pt x="330" y="450"/>
                  </a:lnTo>
                  <a:lnTo>
                    <a:pt x="326" y="442"/>
                  </a:lnTo>
                  <a:lnTo>
                    <a:pt x="324" y="432"/>
                  </a:lnTo>
                  <a:lnTo>
                    <a:pt x="321" y="427"/>
                  </a:lnTo>
                  <a:lnTo>
                    <a:pt x="317" y="423"/>
                  </a:lnTo>
                  <a:lnTo>
                    <a:pt x="318" y="422"/>
                  </a:lnTo>
                  <a:lnTo>
                    <a:pt x="314" y="417"/>
                  </a:lnTo>
                  <a:lnTo>
                    <a:pt x="306" y="402"/>
                  </a:lnTo>
                  <a:lnTo>
                    <a:pt x="306" y="399"/>
                  </a:lnTo>
                  <a:lnTo>
                    <a:pt x="302" y="396"/>
                  </a:lnTo>
                  <a:lnTo>
                    <a:pt x="297" y="386"/>
                  </a:lnTo>
                  <a:lnTo>
                    <a:pt x="257" y="324"/>
                  </a:lnTo>
                  <a:lnTo>
                    <a:pt x="254" y="323"/>
                  </a:lnTo>
                  <a:lnTo>
                    <a:pt x="248" y="319"/>
                  </a:lnTo>
                  <a:lnTo>
                    <a:pt x="223" y="292"/>
                  </a:lnTo>
                  <a:lnTo>
                    <a:pt x="220" y="292"/>
                  </a:lnTo>
                  <a:lnTo>
                    <a:pt x="220" y="283"/>
                  </a:lnTo>
                  <a:lnTo>
                    <a:pt x="218" y="281"/>
                  </a:lnTo>
                  <a:lnTo>
                    <a:pt x="214" y="279"/>
                  </a:lnTo>
                  <a:lnTo>
                    <a:pt x="217" y="277"/>
                  </a:lnTo>
                  <a:lnTo>
                    <a:pt x="212" y="269"/>
                  </a:lnTo>
                  <a:lnTo>
                    <a:pt x="193" y="214"/>
                  </a:lnTo>
                  <a:lnTo>
                    <a:pt x="190" y="185"/>
                  </a:lnTo>
                  <a:lnTo>
                    <a:pt x="192" y="175"/>
                  </a:lnTo>
                  <a:lnTo>
                    <a:pt x="192" y="171"/>
                  </a:lnTo>
                  <a:lnTo>
                    <a:pt x="199" y="151"/>
                  </a:lnTo>
                  <a:lnTo>
                    <a:pt x="201" y="139"/>
                  </a:lnTo>
                  <a:lnTo>
                    <a:pt x="199" y="136"/>
                  </a:lnTo>
                  <a:lnTo>
                    <a:pt x="196" y="135"/>
                  </a:lnTo>
                  <a:lnTo>
                    <a:pt x="185" y="126"/>
                  </a:lnTo>
                  <a:lnTo>
                    <a:pt x="174" y="117"/>
                  </a:lnTo>
                  <a:lnTo>
                    <a:pt x="166" y="111"/>
                  </a:lnTo>
                  <a:lnTo>
                    <a:pt x="153" y="92"/>
                  </a:lnTo>
                  <a:lnTo>
                    <a:pt x="120" y="36"/>
                  </a:lnTo>
                  <a:lnTo>
                    <a:pt x="113" y="37"/>
                  </a:lnTo>
                  <a:lnTo>
                    <a:pt x="105" y="32"/>
                  </a:lnTo>
                  <a:lnTo>
                    <a:pt x="92" y="21"/>
                  </a:lnTo>
                  <a:lnTo>
                    <a:pt x="87" y="15"/>
                  </a:lnTo>
                  <a:lnTo>
                    <a:pt x="83" y="12"/>
                  </a:lnTo>
                  <a:lnTo>
                    <a:pt x="79" y="5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0" y="5"/>
                  </a:lnTo>
                  <a:lnTo>
                    <a:pt x="58" y="10"/>
                  </a:lnTo>
                  <a:lnTo>
                    <a:pt x="51" y="9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9" y="24"/>
                  </a:lnTo>
                  <a:lnTo>
                    <a:pt x="24" y="33"/>
                  </a:lnTo>
                  <a:lnTo>
                    <a:pt x="24" y="39"/>
                  </a:lnTo>
                  <a:lnTo>
                    <a:pt x="12" y="49"/>
                  </a:lnTo>
                  <a:lnTo>
                    <a:pt x="15" y="58"/>
                  </a:lnTo>
                  <a:lnTo>
                    <a:pt x="9" y="73"/>
                  </a:lnTo>
                  <a:lnTo>
                    <a:pt x="0" y="74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C8CFB92A-5DC3-F8DF-443D-885132CEF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709" y="2237644"/>
              <a:ext cx="984492" cy="1386025"/>
            </a:xfrm>
            <a:custGeom>
              <a:avLst/>
              <a:gdLst>
                <a:gd name="T0" fmla="*/ 2147483647 w 580"/>
                <a:gd name="T1" fmla="*/ 2147483647 h 861"/>
                <a:gd name="T2" fmla="*/ 2147483647 w 580"/>
                <a:gd name="T3" fmla="*/ 2147483647 h 861"/>
                <a:gd name="T4" fmla="*/ 2147483647 w 580"/>
                <a:gd name="T5" fmla="*/ 2147483647 h 861"/>
                <a:gd name="T6" fmla="*/ 2147483647 w 580"/>
                <a:gd name="T7" fmla="*/ 2147483647 h 861"/>
                <a:gd name="T8" fmla="*/ 2147483647 w 580"/>
                <a:gd name="T9" fmla="*/ 2147483647 h 861"/>
                <a:gd name="T10" fmla="*/ 2147483647 w 580"/>
                <a:gd name="T11" fmla="*/ 2147483647 h 861"/>
                <a:gd name="T12" fmla="*/ 2147483647 w 580"/>
                <a:gd name="T13" fmla="*/ 2147483647 h 861"/>
                <a:gd name="T14" fmla="*/ 2147483647 w 580"/>
                <a:gd name="T15" fmla="*/ 2147483647 h 861"/>
                <a:gd name="T16" fmla="*/ 2147483647 w 580"/>
                <a:gd name="T17" fmla="*/ 2147483647 h 861"/>
                <a:gd name="T18" fmla="*/ 2147483647 w 580"/>
                <a:gd name="T19" fmla="*/ 2147483647 h 861"/>
                <a:gd name="T20" fmla="*/ 2147483647 w 580"/>
                <a:gd name="T21" fmla="*/ 2147483647 h 861"/>
                <a:gd name="T22" fmla="*/ 2147483647 w 580"/>
                <a:gd name="T23" fmla="*/ 2147483647 h 861"/>
                <a:gd name="T24" fmla="*/ 2147483647 w 580"/>
                <a:gd name="T25" fmla="*/ 2147483647 h 861"/>
                <a:gd name="T26" fmla="*/ 2147483647 w 580"/>
                <a:gd name="T27" fmla="*/ 2147483647 h 861"/>
                <a:gd name="T28" fmla="*/ 2147483647 w 580"/>
                <a:gd name="T29" fmla="*/ 2147483647 h 861"/>
                <a:gd name="T30" fmla="*/ 2147483647 w 580"/>
                <a:gd name="T31" fmla="*/ 2147483647 h 861"/>
                <a:gd name="T32" fmla="*/ 2147483647 w 580"/>
                <a:gd name="T33" fmla="*/ 2147483647 h 861"/>
                <a:gd name="T34" fmla="*/ 2147483647 w 580"/>
                <a:gd name="T35" fmla="*/ 2147483647 h 861"/>
                <a:gd name="T36" fmla="*/ 2147483647 w 580"/>
                <a:gd name="T37" fmla="*/ 2147483647 h 861"/>
                <a:gd name="T38" fmla="*/ 2147483647 w 580"/>
                <a:gd name="T39" fmla="*/ 2147483647 h 861"/>
                <a:gd name="T40" fmla="*/ 2147483647 w 580"/>
                <a:gd name="T41" fmla="*/ 2147483647 h 861"/>
                <a:gd name="T42" fmla="*/ 2147483647 w 580"/>
                <a:gd name="T43" fmla="*/ 2147483647 h 861"/>
                <a:gd name="T44" fmla="*/ 2147483647 w 580"/>
                <a:gd name="T45" fmla="*/ 2147483647 h 861"/>
                <a:gd name="T46" fmla="*/ 2147483647 w 580"/>
                <a:gd name="T47" fmla="*/ 2147483647 h 861"/>
                <a:gd name="T48" fmla="*/ 2147483647 w 580"/>
                <a:gd name="T49" fmla="*/ 2147483647 h 861"/>
                <a:gd name="T50" fmla="*/ 2147483647 w 580"/>
                <a:gd name="T51" fmla="*/ 2147483647 h 861"/>
                <a:gd name="T52" fmla="*/ 2147483647 w 580"/>
                <a:gd name="T53" fmla="*/ 2147483647 h 861"/>
                <a:gd name="T54" fmla="*/ 2147483647 w 580"/>
                <a:gd name="T55" fmla="*/ 2147483647 h 861"/>
                <a:gd name="T56" fmla="*/ 2147483647 w 580"/>
                <a:gd name="T57" fmla="*/ 2147483647 h 861"/>
                <a:gd name="T58" fmla="*/ 2147483647 w 580"/>
                <a:gd name="T59" fmla="*/ 2147483647 h 861"/>
                <a:gd name="T60" fmla="*/ 2147483647 w 580"/>
                <a:gd name="T61" fmla="*/ 2147483647 h 861"/>
                <a:gd name="T62" fmla="*/ 2147483647 w 580"/>
                <a:gd name="T63" fmla="*/ 2147483647 h 861"/>
                <a:gd name="T64" fmla="*/ 2147483647 w 580"/>
                <a:gd name="T65" fmla="*/ 2147483647 h 861"/>
                <a:gd name="T66" fmla="*/ 2147483647 w 580"/>
                <a:gd name="T67" fmla="*/ 2147483647 h 861"/>
                <a:gd name="T68" fmla="*/ 2147483647 w 580"/>
                <a:gd name="T69" fmla="*/ 2147483647 h 861"/>
                <a:gd name="T70" fmla="*/ 2147483647 w 580"/>
                <a:gd name="T71" fmla="*/ 2147483647 h 861"/>
                <a:gd name="T72" fmla="*/ 2147483647 w 580"/>
                <a:gd name="T73" fmla="*/ 2147483647 h 861"/>
                <a:gd name="T74" fmla="*/ 2147483647 w 580"/>
                <a:gd name="T75" fmla="*/ 2147483647 h 861"/>
                <a:gd name="T76" fmla="*/ 2147483647 w 580"/>
                <a:gd name="T77" fmla="*/ 2147483647 h 861"/>
                <a:gd name="T78" fmla="*/ 2147483647 w 580"/>
                <a:gd name="T79" fmla="*/ 2147483647 h 861"/>
                <a:gd name="T80" fmla="*/ 2147483647 w 580"/>
                <a:gd name="T81" fmla="*/ 2147483647 h 861"/>
                <a:gd name="T82" fmla="*/ 2147483647 w 580"/>
                <a:gd name="T83" fmla="*/ 2147483647 h 861"/>
                <a:gd name="T84" fmla="*/ 2147483647 w 580"/>
                <a:gd name="T85" fmla="*/ 0 h 861"/>
                <a:gd name="T86" fmla="*/ 2147483647 w 580"/>
                <a:gd name="T87" fmla="*/ 2147483647 h 861"/>
                <a:gd name="T88" fmla="*/ 2147483647 w 580"/>
                <a:gd name="T89" fmla="*/ 2147483647 h 861"/>
                <a:gd name="T90" fmla="*/ 2147483647 w 580"/>
                <a:gd name="T91" fmla="*/ 2147483647 h 861"/>
                <a:gd name="T92" fmla="*/ 2147483647 w 580"/>
                <a:gd name="T93" fmla="*/ 2147483647 h 861"/>
                <a:gd name="T94" fmla="*/ 2147483647 w 580"/>
                <a:gd name="T95" fmla="*/ 2147483647 h 861"/>
                <a:gd name="T96" fmla="*/ 2147483647 w 580"/>
                <a:gd name="T97" fmla="*/ 2147483647 h 8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0"/>
                <a:gd name="T148" fmla="*/ 0 h 861"/>
                <a:gd name="T149" fmla="*/ 580 w 580"/>
                <a:gd name="T150" fmla="*/ 861 h 8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0" h="861">
                  <a:moveTo>
                    <a:pt x="579" y="329"/>
                  </a:moveTo>
                  <a:lnTo>
                    <a:pt x="566" y="341"/>
                  </a:lnTo>
                  <a:lnTo>
                    <a:pt x="560" y="354"/>
                  </a:lnTo>
                  <a:lnTo>
                    <a:pt x="545" y="345"/>
                  </a:lnTo>
                  <a:lnTo>
                    <a:pt x="536" y="335"/>
                  </a:lnTo>
                  <a:lnTo>
                    <a:pt x="513" y="344"/>
                  </a:lnTo>
                  <a:lnTo>
                    <a:pt x="505" y="375"/>
                  </a:lnTo>
                  <a:lnTo>
                    <a:pt x="502" y="394"/>
                  </a:lnTo>
                  <a:lnTo>
                    <a:pt x="480" y="402"/>
                  </a:lnTo>
                  <a:lnTo>
                    <a:pt x="461" y="403"/>
                  </a:lnTo>
                  <a:lnTo>
                    <a:pt x="456" y="407"/>
                  </a:lnTo>
                  <a:lnTo>
                    <a:pt x="448" y="420"/>
                  </a:lnTo>
                  <a:lnTo>
                    <a:pt x="436" y="425"/>
                  </a:lnTo>
                  <a:lnTo>
                    <a:pt x="435" y="431"/>
                  </a:lnTo>
                  <a:lnTo>
                    <a:pt x="437" y="454"/>
                  </a:lnTo>
                  <a:lnTo>
                    <a:pt x="444" y="453"/>
                  </a:lnTo>
                  <a:lnTo>
                    <a:pt x="449" y="456"/>
                  </a:lnTo>
                  <a:lnTo>
                    <a:pt x="454" y="451"/>
                  </a:lnTo>
                  <a:lnTo>
                    <a:pt x="453" y="443"/>
                  </a:lnTo>
                  <a:lnTo>
                    <a:pt x="455" y="441"/>
                  </a:lnTo>
                  <a:lnTo>
                    <a:pt x="468" y="449"/>
                  </a:lnTo>
                  <a:lnTo>
                    <a:pt x="474" y="447"/>
                  </a:lnTo>
                  <a:lnTo>
                    <a:pt x="479" y="453"/>
                  </a:lnTo>
                  <a:lnTo>
                    <a:pt x="481" y="496"/>
                  </a:lnTo>
                  <a:lnTo>
                    <a:pt x="474" y="500"/>
                  </a:lnTo>
                  <a:lnTo>
                    <a:pt x="468" y="519"/>
                  </a:lnTo>
                  <a:lnTo>
                    <a:pt x="461" y="522"/>
                  </a:lnTo>
                  <a:lnTo>
                    <a:pt x="449" y="514"/>
                  </a:lnTo>
                  <a:lnTo>
                    <a:pt x="441" y="515"/>
                  </a:lnTo>
                  <a:lnTo>
                    <a:pt x="438" y="519"/>
                  </a:lnTo>
                  <a:lnTo>
                    <a:pt x="432" y="524"/>
                  </a:lnTo>
                  <a:lnTo>
                    <a:pt x="421" y="530"/>
                  </a:lnTo>
                  <a:lnTo>
                    <a:pt x="398" y="556"/>
                  </a:lnTo>
                  <a:lnTo>
                    <a:pt x="387" y="564"/>
                  </a:lnTo>
                  <a:lnTo>
                    <a:pt x="394" y="580"/>
                  </a:lnTo>
                  <a:lnTo>
                    <a:pt x="401" y="590"/>
                  </a:lnTo>
                  <a:lnTo>
                    <a:pt x="404" y="599"/>
                  </a:lnTo>
                  <a:lnTo>
                    <a:pt x="422" y="604"/>
                  </a:lnTo>
                  <a:lnTo>
                    <a:pt x="428" y="623"/>
                  </a:lnTo>
                  <a:lnTo>
                    <a:pt x="425" y="630"/>
                  </a:lnTo>
                  <a:lnTo>
                    <a:pt x="435" y="635"/>
                  </a:lnTo>
                  <a:lnTo>
                    <a:pt x="429" y="657"/>
                  </a:lnTo>
                  <a:lnTo>
                    <a:pt x="430" y="660"/>
                  </a:lnTo>
                  <a:lnTo>
                    <a:pt x="438" y="664"/>
                  </a:lnTo>
                  <a:lnTo>
                    <a:pt x="439" y="667"/>
                  </a:lnTo>
                  <a:lnTo>
                    <a:pt x="453" y="683"/>
                  </a:lnTo>
                  <a:lnTo>
                    <a:pt x="467" y="692"/>
                  </a:lnTo>
                  <a:lnTo>
                    <a:pt x="470" y="691"/>
                  </a:lnTo>
                  <a:lnTo>
                    <a:pt x="475" y="692"/>
                  </a:lnTo>
                  <a:lnTo>
                    <a:pt x="481" y="699"/>
                  </a:lnTo>
                  <a:lnTo>
                    <a:pt x="482" y="702"/>
                  </a:lnTo>
                  <a:lnTo>
                    <a:pt x="471" y="701"/>
                  </a:lnTo>
                  <a:lnTo>
                    <a:pt x="468" y="709"/>
                  </a:lnTo>
                  <a:lnTo>
                    <a:pt x="473" y="712"/>
                  </a:lnTo>
                  <a:lnTo>
                    <a:pt x="494" y="722"/>
                  </a:lnTo>
                  <a:lnTo>
                    <a:pt x="492" y="729"/>
                  </a:lnTo>
                  <a:lnTo>
                    <a:pt x="514" y="734"/>
                  </a:lnTo>
                  <a:lnTo>
                    <a:pt x="518" y="733"/>
                  </a:lnTo>
                  <a:lnTo>
                    <a:pt x="527" y="738"/>
                  </a:lnTo>
                  <a:lnTo>
                    <a:pt x="526" y="743"/>
                  </a:lnTo>
                  <a:lnTo>
                    <a:pt x="521" y="750"/>
                  </a:lnTo>
                  <a:lnTo>
                    <a:pt x="508" y="753"/>
                  </a:lnTo>
                  <a:lnTo>
                    <a:pt x="502" y="753"/>
                  </a:lnTo>
                  <a:lnTo>
                    <a:pt x="501" y="754"/>
                  </a:lnTo>
                  <a:lnTo>
                    <a:pt x="479" y="751"/>
                  </a:lnTo>
                  <a:lnTo>
                    <a:pt x="468" y="744"/>
                  </a:lnTo>
                  <a:lnTo>
                    <a:pt x="448" y="754"/>
                  </a:lnTo>
                  <a:lnTo>
                    <a:pt x="441" y="761"/>
                  </a:lnTo>
                  <a:lnTo>
                    <a:pt x="439" y="773"/>
                  </a:lnTo>
                  <a:lnTo>
                    <a:pt x="440" y="787"/>
                  </a:lnTo>
                  <a:lnTo>
                    <a:pt x="450" y="790"/>
                  </a:lnTo>
                  <a:lnTo>
                    <a:pt x="449" y="801"/>
                  </a:lnTo>
                  <a:lnTo>
                    <a:pt x="444" y="805"/>
                  </a:lnTo>
                  <a:lnTo>
                    <a:pt x="441" y="810"/>
                  </a:lnTo>
                  <a:lnTo>
                    <a:pt x="441" y="815"/>
                  </a:lnTo>
                  <a:lnTo>
                    <a:pt x="447" y="830"/>
                  </a:lnTo>
                  <a:lnTo>
                    <a:pt x="446" y="836"/>
                  </a:lnTo>
                  <a:lnTo>
                    <a:pt x="447" y="842"/>
                  </a:lnTo>
                  <a:lnTo>
                    <a:pt x="449" y="846"/>
                  </a:lnTo>
                  <a:lnTo>
                    <a:pt x="446" y="857"/>
                  </a:lnTo>
                  <a:lnTo>
                    <a:pt x="441" y="860"/>
                  </a:lnTo>
                  <a:lnTo>
                    <a:pt x="440" y="858"/>
                  </a:lnTo>
                  <a:lnTo>
                    <a:pt x="438" y="855"/>
                  </a:lnTo>
                  <a:lnTo>
                    <a:pt x="435" y="853"/>
                  </a:lnTo>
                  <a:lnTo>
                    <a:pt x="432" y="850"/>
                  </a:lnTo>
                  <a:lnTo>
                    <a:pt x="427" y="853"/>
                  </a:lnTo>
                  <a:lnTo>
                    <a:pt x="423" y="858"/>
                  </a:lnTo>
                  <a:lnTo>
                    <a:pt x="414" y="856"/>
                  </a:lnTo>
                  <a:lnTo>
                    <a:pt x="402" y="848"/>
                  </a:lnTo>
                  <a:lnTo>
                    <a:pt x="387" y="827"/>
                  </a:lnTo>
                  <a:lnTo>
                    <a:pt x="377" y="813"/>
                  </a:lnTo>
                  <a:lnTo>
                    <a:pt x="374" y="813"/>
                  </a:lnTo>
                  <a:lnTo>
                    <a:pt x="371" y="815"/>
                  </a:lnTo>
                  <a:lnTo>
                    <a:pt x="355" y="816"/>
                  </a:lnTo>
                  <a:lnTo>
                    <a:pt x="351" y="818"/>
                  </a:lnTo>
                  <a:lnTo>
                    <a:pt x="346" y="822"/>
                  </a:lnTo>
                  <a:lnTo>
                    <a:pt x="340" y="820"/>
                  </a:lnTo>
                  <a:lnTo>
                    <a:pt x="336" y="819"/>
                  </a:lnTo>
                  <a:lnTo>
                    <a:pt x="332" y="816"/>
                  </a:lnTo>
                  <a:lnTo>
                    <a:pt x="331" y="811"/>
                  </a:lnTo>
                  <a:lnTo>
                    <a:pt x="332" y="805"/>
                  </a:lnTo>
                  <a:lnTo>
                    <a:pt x="330" y="803"/>
                  </a:lnTo>
                  <a:lnTo>
                    <a:pt x="330" y="799"/>
                  </a:lnTo>
                  <a:lnTo>
                    <a:pt x="328" y="798"/>
                  </a:lnTo>
                  <a:lnTo>
                    <a:pt x="323" y="800"/>
                  </a:lnTo>
                  <a:lnTo>
                    <a:pt x="318" y="802"/>
                  </a:lnTo>
                  <a:lnTo>
                    <a:pt x="316" y="802"/>
                  </a:lnTo>
                  <a:lnTo>
                    <a:pt x="315" y="800"/>
                  </a:lnTo>
                  <a:lnTo>
                    <a:pt x="312" y="793"/>
                  </a:lnTo>
                  <a:lnTo>
                    <a:pt x="311" y="790"/>
                  </a:lnTo>
                  <a:lnTo>
                    <a:pt x="303" y="785"/>
                  </a:lnTo>
                  <a:lnTo>
                    <a:pt x="294" y="785"/>
                  </a:lnTo>
                  <a:lnTo>
                    <a:pt x="279" y="777"/>
                  </a:lnTo>
                  <a:lnTo>
                    <a:pt x="272" y="778"/>
                  </a:lnTo>
                  <a:lnTo>
                    <a:pt x="266" y="776"/>
                  </a:lnTo>
                  <a:lnTo>
                    <a:pt x="257" y="774"/>
                  </a:lnTo>
                  <a:lnTo>
                    <a:pt x="247" y="771"/>
                  </a:lnTo>
                  <a:lnTo>
                    <a:pt x="225" y="767"/>
                  </a:lnTo>
                  <a:lnTo>
                    <a:pt x="186" y="772"/>
                  </a:lnTo>
                  <a:lnTo>
                    <a:pt x="177" y="774"/>
                  </a:lnTo>
                  <a:lnTo>
                    <a:pt x="171" y="777"/>
                  </a:lnTo>
                  <a:lnTo>
                    <a:pt x="165" y="791"/>
                  </a:lnTo>
                  <a:lnTo>
                    <a:pt x="165" y="796"/>
                  </a:lnTo>
                  <a:lnTo>
                    <a:pt x="161" y="808"/>
                  </a:lnTo>
                  <a:lnTo>
                    <a:pt x="154" y="822"/>
                  </a:lnTo>
                  <a:lnTo>
                    <a:pt x="147" y="833"/>
                  </a:lnTo>
                  <a:lnTo>
                    <a:pt x="143" y="827"/>
                  </a:lnTo>
                  <a:lnTo>
                    <a:pt x="137" y="826"/>
                  </a:lnTo>
                  <a:lnTo>
                    <a:pt x="126" y="821"/>
                  </a:lnTo>
                  <a:lnTo>
                    <a:pt x="116" y="823"/>
                  </a:lnTo>
                  <a:lnTo>
                    <a:pt x="98" y="824"/>
                  </a:lnTo>
                  <a:lnTo>
                    <a:pt x="94" y="824"/>
                  </a:lnTo>
                  <a:lnTo>
                    <a:pt x="92" y="821"/>
                  </a:lnTo>
                  <a:lnTo>
                    <a:pt x="83" y="811"/>
                  </a:lnTo>
                  <a:lnTo>
                    <a:pt x="76" y="793"/>
                  </a:lnTo>
                  <a:lnTo>
                    <a:pt x="72" y="788"/>
                  </a:lnTo>
                  <a:lnTo>
                    <a:pt x="68" y="779"/>
                  </a:lnTo>
                  <a:lnTo>
                    <a:pt x="61" y="774"/>
                  </a:lnTo>
                  <a:lnTo>
                    <a:pt x="55" y="764"/>
                  </a:lnTo>
                  <a:lnTo>
                    <a:pt x="50" y="759"/>
                  </a:lnTo>
                  <a:lnTo>
                    <a:pt x="48" y="755"/>
                  </a:lnTo>
                  <a:lnTo>
                    <a:pt x="48" y="749"/>
                  </a:lnTo>
                  <a:lnTo>
                    <a:pt x="50" y="743"/>
                  </a:lnTo>
                  <a:lnTo>
                    <a:pt x="55" y="738"/>
                  </a:lnTo>
                  <a:lnTo>
                    <a:pt x="63" y="738"/>
                  </a:lnTo>
                  <a:lnTo>
                    <a:pt x="66" y="737"/>
                  </a:lnTo>
                  <a:lnTo>
                    <a:pt x="66" y="732"/>
                  </a:lnTo>
                  <a:lnTo>
                    <a:pt x="58" y="716"/>
                  </a:lnTo>
                  <a:lnTo>
                    <a:pt x="55" y="715"/>
                  </a:lnTo>
                  <a:lnTo>
                    <a:pt x="54" y="712"/>
                  </a:lnTo>
                  <a:lnTo>
                    <a:pt x="54" y="707"/>
                  </a:lnTo>
                  <a:lnTo>
                    <a:pt x="65" y="682"/>
                  </a:lnTo>
                  <a:lnTo>
                    <a:pt x="70" y="674"/>
                  </a:lnTo>
                  <a:lnTo>
                    <a:pt x="76" y="664"/>
                  </a:lnTo>
                  <a:lnTo>
                    <a:pt x="73" y="654"/>
                  </a:lnTo>
                  <a:lnTo>
                    <a:pt x="73" y="643"/>
                  </a:lnTo>
                  <a:lnTo>
                    <a:pt x="72" y="620"/>
                  </a:lnTo>
                  <a:lnTo>
                    <a:pt x="82" y="594"/>
                  </a:lnTo>
                  <a:lnTo>
                    <a:pt x="83" y="582"/>
                  </a:lnTo>
                  <a:lnTo>
                    <a:pt x="61" y="550"/>
                  </a:lnTo>
                  <a:lnTo>
                    <a:pt x="53" y="537"/>
                  </a:lnTo>
                  <a:lnTo>
                    <a:pt x="41" y="527"/>
                  </a:lnTo>
                  <a:lnTo>
                    <a:pt x="37" y="506"/>
                  </a:lnTo>
                  <a:lnTo>
                    <a:pt x="6" y="376"/>
                  </a:lnTo>
                  <a:lnTo>
                    <a:pt x="0" y="340"/>
                  </a:lnTo>
                  <a:lnTo>
                    <a:pt x="118" y="144"/>
                  </a:lnTo>
                  <a:lnTo>
                    <a:pt x="126" y="129"/>
                  </a:lnTo>
                  <a:lnTo>
                    <a:pt x="155" y="100"/>
                  </a:lnTo>
                  <a:lnTo>
                    <a:pt x="174" y="44"/>
                  </a:lnTo>
                  <a:lnTo>
                    <a:pt x="197" y="20"/>
                  </a:lnTo>
                  <a:lnTo>
                    <a:pt x="206" y="20"/>
                  </a:lnTo>
                  <a:lnTo>
                    <a:pt x="236" y="0"/>
                  </a:lnTo>
                  <a:lnTo>
                    <a:pt x="274" y="16"/>
                  </a:lnTo>
                  <a:lnTo>
                    <a:pt x="275" y="13"/>
                  </a:lnTo>
                  <a:lnTo>
                    <a:pt x="283" y="14"/>
                  </a:lnTo>
                  <a:lnTo>
                    <a:pt x="284" y="11"/>
                  </a:lnTo>
                  <a:lnTo>
                    <a:pt x="315" y="17"/>
                  </a:lnTo>
                  <a:lnTo>
                    <a:pt x="346" y="17"/>
                  </a:lnTo>
                  <a:lnTo>
                    <a:pt x="346" y="21"/>
                  </a:lnTo>
                  <a:lnTo>
                    <a:pt x="360" y="22"/>
                  </a:lnTo>
                  <a:lnTo>
                    <a:pt x="377" y="43"/>
                  </a:lnTo>
                  <a:lnTo>
                    <a:pt x="383" y="43"/>
                  </a:lnTo>
                  <a:lnTo>
                    <a:pt x="386" y="60"/>
                  </a:lnTo>
                  <a:lnTo>
                    <a:pt x="396" y="60"/>
                  </a:lnTo>
                  <a:lnTo>
                    <a:pt x="401" y="67"/>
                  </a:lnTo>
                  <a:lnTo>
                    <a:pt x="412" y="69"/>
                  </a:lnTo>
                  <a:lnTo>
                    <a:pt x="418" y="83"/>
                  </a:lnTo>
                  <a:lnTo>
                    <a:pt x="449" y="105"/>
                  </a:lnTo>
                  <a:lnTo>
                    <a:pt x="452" y="116"/>
                  </a:lnTo>
                  <a:lnTo>
                    <a:pt x="466" y="130"/>
                  </a:lnTo>
                  <a:lnTo>
                    <a:pt x="475" y="161"/>
                  </a:lnTo>
                  <a:lnTo>
                    <a:pt x="513" y="224"/>
                  </a:lnTo>
                  <a:lnTo>
                    <a:pt x="510" y="227"/>
                  </a:lnTo>
                  <a:lnTo>
                    <a:pt x="523" y="264"/>
                  </a:lnTo>
                  <a:lnTo>
                    <a:pt x="530" y="272"/>
                  </a:lnTo>
                  <a:lnTo>
                    <a:pt x="560" y="304"/>
                  </a:lnTo>
                  <a:lnTo>
                    <a:pt x="579" y="329"/>
                  </a:lnTo>
                </a:path>
              </a:pathLst>
            </a:custGeom>
            <a:solidFill>
              <a:srgbClr val="CE9CC8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9CAFEA56-75B1-5944-581F-0B1B7356E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802" y="2767697"/>
              <a:ext cx="675735" cy="1211057"/>
            </a:xfrm>
            <a:custGeom>
              <a:avLst/>
              <a:gdLst>
                <a:gd name="T0" fmla="*/ 2147483647 w 398"/>
                <a:gd name="T1" fmla="*/ 2147483647 h 754"/>
                <a:gd name="T2" fmla="*/ 2147483647 w 398"/>
                <a:gd name="T3" fmla="*/ 2147483647 h 754"/>
                <a:gd name="T4" fmla="*/ 2147483647 w 398"/>
                <a:gd name="T5" fmla="*/ 2147483647 h 754"/>
                <a:gd name="T6" fmla="*/ 2147483647 w 398"/>
                <a:gd name="T7" fmla="*/ 2147483647 h 754"/>
                <a:gd name="T8" fmla="*/ 2147483647 w 398"/>
                <a:gd name="T9" fmla="*/ 2147483647 h 754"/>
                <a:gd name="T10" fmla="*/ 2147483647 w 398"/>
                <a:gd name="T11" fmla="*/ 2147483647 h 754"/>
                <a:gd name="T12" fmla="*/ 2147483647 w 398"/>
                <a:gd name="T13" fmla="*/ 2147483647 h 754"/>
                <a:gd name="T14" fmla="*/ 2147483647 w 398"/>
                <a:gd name="T15" fmla="*/ 2147483647 h 754"/>
                <a:gd name="T16" fmla="*/ 2147483647 w 398"/>
                <a:gd name="T17" fmla="*/ 2147483647 h 754"/>
                <a:gd name="T18" fmla="*/ 2147483647 w 398"/>
                <a:gd name="T19" fmla="*/ 2147483647 h 754"/>
                <a:gd name="T20" fmla="*/ 2147483647 w 398"/>
                <a:gd name="T21" fmla="*/ 2147483647 h 754"/>
                <a:gd name="T22" fmla="*/ 2147483647 w 398"/>
                <a:gd name="T23" fmla="*/ 2147483647 h 754"/>
                <a:gd name="T24" fmla="*/ 2147483647 w 398"/>
                <a:gd name="T25" fmla="*/ 2147483647 h 754"/>
                <a:gd name="T26" fmla="*/ 2147483647 w 398"/>
                <a:gd name="T27" fmla="*/ 2147483647 h 754"/>
                <a:gd name="T28" fmla="*/ 2147483647 w 398"/>
                <a:gd name="T29" fmla="*/ 2147483647 h 754"/>
                <a:gd name="T30" fmla="*/ 2147483647 w 398"/>
                <a:gd name="T31" fmla="*/ 2147483647 h 754"/>
                <a:gd name="T32" fmla="*/ 2147483647 w 398"/>
                <a:gd name="T33" fmla="*/ 2147483647 h 754"/>
                <a:gd name="T34" fmla="*/ 2147483647 w 398"/>
                <a:gd name="T35" fmla="*/ 2147483647 h 754"/>
                <a:gd name="T36" fmla="*/ 2147483647 w 398"/>
                <a:gd name="T37" fmla="*/ 2147483647 h 754"/>
                <a:gd name="T38" fmla="*/ 2147483647 w 398"/>
                <a:gd name="T39" fmla="*/ 2147483647 h 754"/>
                <a:gd name="T40" fmla="*/ 2147483647 w 398"/>
                <a:gd name="T41" fmla="*/ 2147483647 h 754"/>
                <a:gd name="T42" fmla="*/ 2147483647 w 398"/>
                <a:gd name="T43" fmla="*/ 2147483647 h 754"/>
                <a:gd name="T44" fmla="*/ 2147483647 w 398"/>
                <a:gd name="T45" fmla="*/ 2147483647 h 754"/>
                <a:gd name="T46" fmla="*/ 2147483647 w 398"/>
                <a:gd name="T47" fmla="*/ 2147483647 h 754"/>
                <a:gd name="T48" fmla="*/ 2147483647 w 398"/>
                <a:gd name="T49" fmla="*/ 2147483647 h 754"/>
                <a:gd name="T50" fmla="*/ 2147483647 w 398"/>
                <a:gd name="T51" fmla="*/ 2147483647 h 754"/>
                <a:gd name="T52" fmla="*/ 2147483647 w 398"/>
                <a:gd name="T53" fmla="*/ 2147483647 h 754"/>
                <a:gd name="T54" fmla="*/ 2147483647 w 398"/>
                <a:gd name="T55" fmla="*/ 2147483647 h 754"/>
                <a:gd name="T56" fmla="*/ 2147483647 w 398"/>
                <a:gd name="T57" fmla="*/ 2147483647 h 754"/>
                <a:gd name="T58" fmla="*/ 2147483647 w 398"/>
                <a:gd name="T59" fmla="*/ 2147483647 h 754"/>
                <a:gd name="T60" fmla="*/ 2147483647 w 398"/>
                <a:gd name="T61" fmla="*/ 2147483647 h 754"/>
                <a:gd name="T62" fmla="*/ 2147483647 w 398"/>
                <a:gd name="T63" fmla="*/ 2147483647 h 754"/>
                <a:gd name="T64" fmla="*/ 2147483647 w 398"/>
                <a:gd name="T65" fmla="*/ 2147483647 h 754"/>
                <a:gd name="T66" fmla="*/ 2147483647 w 398"/>
                <a:gd name="T67" fmla="*/ 2147483647 h 754"/>
                <a:gd name="T68" fmla="*/ 2147483647 w 398"/>
                <a:gd name="T69" fmla="*/ 2147483647 h 754"/>
                <a:gd name="T70" fmla="*/ 2147483647 w 398"/>
                <a:gd name="T71" fmla="*/ 2147483647 h 754"/>
                <a:gd name="T72" fmla="*/ 2147483647 w 398"/>
                <a:gd name="T73" fmla="*/ 2147483647 h 754"/>
                <a:gd name="T74" fmla="*/ 2147483647 w 398"/>
                <a:gd name="T75" fmla="*/ 2147483647 h 754"/>
                <a:gd name="T76" fmla="*/ 2147483647 w 398"/>
                <a:gd name="T77" fmla="*/ 2147483647 h 754"/>
                <a:gd name="T78" fmla="*/ 2147483647 w 398"/>
                <a:gd name="T79" fmla="*/ 2147483647 h 754"/>
                <a:gd name="T80" fmla="*/ 2147483647 w 398"/>
                <a:gd name="T81" fmla="*/ 2147483647 h 754"/>
                <a:gd name="T82" fmla="*/ 2147483647 w 398"/>
                <a:gd name="T83" fmla="*/ 2147483647 h 754"/>
                <a:gd name="T84" fmla="*/ 2147483647 w 398"/>
                <a:gd name="T85" fmla="*/ 2147483647 h 754"/>
                <a:gd name="T86" fmla="*/ 2147483647 w 398"/>
                <a:gd name="T87" fmla="*/ 2147483647 h 754"/>
                <a:gd name="T88" fmla="*/ 2147483647 w 398"/>
                <a:gd name="T89" fmla="*/ 2147483647 h 754"/>
                <a:gd name="T90" fmla="*/ 2147483647 w 398"/>
                <a:gd name="T91" fmla="*/ 2147483647 h 754"/>
                <a:gd name="T92" fmla="*/ 2147483647 w 398"/>
                <a:gd name="T93" fmla="*/ 2147483647 h 754"/>
                <a:gd name="T94" fmla="*/ 2147483647 w 398"/>
                <a:gd name="T95" fmla="*/ 2147483647 h 754"/>
                <a:gd name="T96" fmla="*/ 2147483647 w 398"/>
                <a:gd name="T97" fmla="*/ 2147483647 h 754"/>
                <a:gd name="T98" fmla="*/ 2147483647 w 398"/>
                <a:gd name="T99" fmla="*/ 2147483647 h 754"/>
                <a:gd name="T100" fmla="*/ 2147483647 w 398"/>
                <a:gd name="T101" fmla="*/ 2147483647 h 754"/>
                <a:gd name="T102" fmla="*/ 0 w 398"/>
                <a:gd name="T103" fmla="*/ 2147483647 h 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8"/>
                <a:gd name="T157" fmla="*/ 0 h 754"/>
                <a:gd name="T158" fmla="*/ 398 w 398"/>
                <a:gd name="T159" fmla="*/ 754 h 7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8" h="754">
                  <a:moveTo>
                    <a:pt x="0" y="235"/>
                  </a:moveTo>
                  <a:lnTo>
                    <a:pt x="11" y="227"/>
                  </a:lnTo>
                  <a:lnTo>
                    <a:pt x="34" y="201"/>
                  </a:lnTo>
                  <a:lnTo>
                    <a:pt x="45" y="195"/>
                  </a:lnTo>
                  <a:lnTo>
                    <a:pt x="51" y="190"/>
                  </a:lnTo>
                  <a:lnTo>
                    <a:pt x="54" y="186"/>
                  </a:lnTo>
                  <a:lnTo>
                    <a:pt x="62" y="185"/>
                  </a:lnTo>
                  <a:lnTo>
                    <a:pt x="74" y="193"/>
                  </a:lnTo>
                  <a:lnTo>
                    <a:pt x="81" y="190"/>
                  </a:lnTo>
                  <a:lnTo>
                    <a:pt x="87" y="171"/>
                  </a:lnTo>
                  <a:lnTo>
                    <a:pt x="94" y="167"/>
                  </a:lnTo>
                  <a:lnTo>
                    <a:pt x="92" y="124"/>
                  </a:lnTo>
                  <a:lnTo>
                    <a:pt x="87" y="118"/>
                  </a:lnTo>
                  <a:lnTo>
                    <a:pt x="81" y="120"/>
                  </a:lnTo>
                  <a:lnTo>
                    <a:pt x="68" y="112"/>
                  </a:lnTo>
                  <a:lnTo>
                    <a:pt x="66" y="114"/>
                  </a:lnTo>
                  <a:lnTo>
                    <a:pt x="67" y="122"/>
                  </a:lnTo>
                  <a:lnTo>
                    <a:pt x="62" y="127"/>
                  </a:lnTo>
                  <a:lnTo>
                    <a:pt x="57" y="124"/>
                  </a:lnTo>
                  <a:lnTo>
                    <a:pt x="50" y="125"/>
                  </a:lnTo>
                  <a:lnTo>
                    <a:pt x="48" y="102"/>
                  </a:lnTo>
                  <a:lnTo>
                    <a:pt x="49" y="96"/>
                  </a:lnTo>
                  <a:lnTo>
                    <a:pt x="61" y="91"/>
                  </a:lnTo>
                  <a:lnTo>
                    <a:pt x="69" y="78"/>
                  </a:lnTo>
                  <a:lnTo>
                    <a:pt x="74" y="74"/>
                  </a:lnTo>
                  <a:lnTo>
                    <a:pt x="93" y="73"/>
                  </a:lnTo>
                  <a:lnTo>
                    <a:pt x="115" y="65"/>
                  </a:lnTo>
                  <a:lnTo>
                    <a:pt x="118" y="46"/>
                  </a:lnTo>
                  <a:lnTo>
                    <a:pt x="126" y="15"/>
                  </a:lnTo>
                  <a:lnTo>
                    <a:pt x="149" y="6"/>
                  </a:lnTo>
                  <a:lnTo>
                    <a:pt x="158" y="16"/>
                  </a:lnTo>
                  <a:lnTo>
                    <a:pt x="173" y="25"/>
                  </a:lnTo>
                  <a:lnTo>
                    <a:pt x="179" y="12"/>
                  </a:lnTo>
                  <a:lnTo>
                    <a:pt x="192" y="0"/>
                  </a:lnTo>
                  <a:lnTo>
                    <a:pt x="205" y="19"/>
                  </a:lnTo>
                  <a:lnTo>
                    <a:pt x="185" y="43"/>
                  </a:lnTo>
                  <a:lnTo>
                    <a:pt x="191" y="56"/>
                  </a:lnTo>
                  <a:lnTo>
                    <a:pt x="204" y="64"/>
                  </a:lnTo>
                  <a:lnTo>
                    <a:pt x="207" y="91"/>
                  </a:lnTo>
                  <a:lnTo>
                    <a:pt x="215" y="111"/>
                  </a:lnTo>
                  <a:lnTo>
                    <a:pt x="218" y="114"/>
                  </a:lnTo>
                  <a:lnTo>
                    <a:pt x="217" y="116"/>
                  </a:lnTo>
                  <a:lnTo>
                    <a:pt x="219" y="118"/>
                  </a:lnTo>
                  <a:lnTo>
                    <a:pt x="217" y="129"/>
                  </a:lnTo>
                  <a:lnTo>
                    <a:pt x="210" y="136"/>
                  </a:lnTo>
                  <a:lnTo>
                    <a:pt x="209" y="144"/>
                  </a:lnTo>
                  <a:lnTo>
                    <a:pt x="222" y="149"/>
                  </a:lnTo>
                  <a:lnTo>
                    <a:pt x="225" y="153"/>
                  </a:lnTo>
                  <a:lnTo>
                    <a:pt x="228" y="155"/>
                  </a:lnTo>
                  <a:lnTo>
                    <a:pt x="228" y="159"/>
                  </a:lnTo>
                  <a:lnTo>
                    <a:pt x="222" y="167"/>
                  </a:lnTo>
                  <a:lnTo>
                    <a:pt x="220" y="185"/>
                  </a:lnTo>
                  <a:lnTo>
                    <a:pt x="224" y="187"/>
                  </a:lnTo>
                  <a:lnTo>
                    <a:pt x="233" y="187"/>
                  </a:lnTo>
                  <a:lnTo>
                    <a:pt x="254" y="194"/>
                  </a:lnTo>
                  <a:lnTo>
                    <a:pt x="251" y="207"/>
                  </a:lnTo>
                  <a:lnTo>
                    <a:pt x="258" y="212"/>
                  </a:lnTo>
                  <a:lnTo>
                    <a:pt x="257" y="229"/>
                  </a:lnTo>
                  <a:lnTo>
                    <a:pt x="259" y="242"/>
                  </a:lnTo>
                  <a:lnTo>
                    <a:pt x="267" y="243"/>
                  </a:lnTo>
                  <a:lnTo>
                    <a:pt x="271" y="247"/>
                  </a:lnTo>
                  <a:lnTo>
                    <a:pt x="274" y="249"/>
                  </a:lnTo>
                  <a:lnTo>
                    <a:pt x="284" y="261"/>
                  </a:lnTo>
                  <a:lnTo>
                    <a:pt x="288" y="263"/>
                  </a:lnTo>
                  <a:lnTo>
                    <a:pt x="293" y="283"/>
                  </a:lnTo>
                  <a:lnTo>
                    <a:pt x="306" y="281"/>
                  </a:lnTo>
                  <a:lnTo>
                    <a:pt x="317" y="282"/>
                  </a:lnTo>
                  <a:lnTo>
                    <a:pt x="326" y="296"/>
                  </a:lnTo>
                  <a:lnTo>
                    <a:pt x="329" y="298"/>
                  </a:lnTo>
                  <a:lnTo>
                    <a:pt x="335" y="294"/>
                  </a:lnTo>
                  <a:lnTo>
                    <a:pt x="336" y="291"/>
                  </a:lnTo>
                  <a:lnTo>
                    <a:pt x="344" y="288"/>
                  </a:lnTo>
                  <a:lnTo>
                    <a:pt x="348" y="288"/>
                  </a:lnTo>
                  <a:lnTo>
                    <a:pt x="362" y="289"/>
                  </a:lnTo>
                  <a:lnTo>
                    <a:pt x="371" y="292"/>
                  </a:lnTo>
                  <a:lnTo>
                    <a:pt x="372" y="303"/>
                  </a:lnTo>
                  <a:lnTo>
                    <a:pt x="373" y="353"/>
                  </a:lnTo>
                  <a:lnTo>
                    <a:pt x="375" y="363"/>
                  </a:lnTo>
                  <a:lnTo>
                    <a:pt x="375" y="377"/>
                  </a:lnTo>
                  <a:lnTo>
                    <a:pt x="397" y="377"/>
                  </a:lnTo>
                  <a:lnTo>
                    <a:pt x="397" y="388"/>
                  </a:lnTo>
                  <a:lnTo>
                    <a:pt x="364" y="414"/>
                  </a:lnTo>
                  <a:lnTo>
                    <a:pt x="326" y="445"/>
                  </a:lnTo>
                  <a:lnTo>
                    <a:pt x="323" y="445"/>
                  </a:lnTo>
                  <a:lnTo>
                    <a:pt x="315" y="451"/>
                  </a:lnTo>
                  <a:lnTo>
                    <a:pt x="309" y="448"/>
                  </a:lnTo>
                  <a:lnTo>
                    <a:pt x="302" y="448"/>
                  </a:lnTo>
                  <a:lnTo>
                    <a:pt x="299" y="449"/>
                  </a:lnTo>
                  <a:lnTo>
                    <a:pt x="298" y="455"/>
                  </a:lnTo>
                  <a:lnTo>
                    <a:pt x="291" y="460"/>
                  </a:lnTo>
                  <a:lnTo>
                    <a:pt x="290" y="467"/>
                  </a:lnTo>
                  <a:lnTo>
                    <a:pt x="291" y="473"/>
                  </a:lnTo>
                  <a:lnTo>
                    <a:pt x="289" y="478"/>
                  </a:lnTo>
                  <a:lnTo>
                    <a:pt x="290" y="487"/>
                  </a:lnTo>
                  <a:lnTo>
                    <a:pt x="291" y="489"/>
                  </a:lnTo>
                  <a:lnTo>
                    <a:pt x="289" y="492"/>
                  </a:lnTo>
                  <a:lnTo>
                    <a:pt x="280" y="492"/>
                  </a:lnTo>
                  <a:lnTo>
                    <a:pt x="270" y="494"/>
                  </a:lnTo>
                  <a:lnTo>
                    <a:pt x="264" y="498"/>
                  </a:lnTo>
                  <a:lnTo>
                    <a:pt x="256" y="506"/>
                  </a:lnTo>
                  <a:lnTo>
                    <a:pt x="248" y="507"/>
                  </a:lnTo>
                  <a:lnTo>
                    <a:pt x="245" y="510"/>
                  </a:lnTo>
                  <a:lnTo>
                    <a:pt x="244" y="516"/>
                  </a:lnTo>
                  <a:lnTo>
                    <a:pt x="239" y="520"/>
                  </a:lnTo>
                  <a:lnTo>
                    <a:pt x="234" y="522"/>
                  </a:lnTo>
                  <a:lnTo>
                    <a:pt x="234" y="520"/>
                  </a:lnTo>
                  <a:lnTo>
                    <a:pt x="228" y="520"/>
                  </a:lnTo>
                  <a:lnTo>
                    <a:pt x="216" y="526"/>
                  </a:lnTo>
                  <a:lnTo>
                    <a:pt x="214" y="535"/>
                  </a:lnTo>
                  <a:lnTo>
                    <a:pt x="216" y="536"/>
                  </a:lnTo>
                  <a:lnTo>
                    <a:pt x="228" y="538"/>
                  </a:lnTo>
                  <a:lnTo>
                    <a:pt x="231" y="552"/>
                  </a:lnTo>
                  <a:lnTo>
                    <a:pt x="236" y="561"/>
                  </a:lnTo>
                  <a:lnTo>
                    <a:pt x="232" y="569"/>
                  </a:lnTo>
                  <a:lnTo>
                    <a:pt x="226" y="583"/>
                  </a:lnTo>
                  <a:lnTo>
                    <a:pt x="227" y="600"/>
                  </a:lnTo>
                  <a:lnTo>
                    <a:pt x="229" y="612"/>
                  </a:lnTo>
                  <a:lnTo>
                    <a:pt x="233" y="613"/>
                  </a:lnTo>
                  <a:lnTo>
                    <a:pt x="235" y="615"/>
                  </a:lnTo>
                  <a:lnTo>
                    <a:pt x="245" y="624"/>
                  </a:lnTo>
                  <a:lnTo>
                    <a:pt x="249" y="629"/>
                  </a:lnTo>
                  <a:lnTo>
                    <a:pt x="252" y="630"/>
                  </a:lnTo>
                  <a:lnTo>
                    <a:pt x="254" y="632"/>
                  </a:lnTo>
                  <a:lnTo>
                    <a:pt x="250" y="634"/>
                  </a:lnTo>
                  <a:lnTo>
                    <a:pt x="248" y="653"/>
                  </a:lnTo>
                  <a:lnTo>
                    <a:pt x="232" y="654"/>
                  </a:lnTo>
                  <a:lnTo>
                    <a:pt x="226" y="663"/>
                  </a:lnTo>
                  <a:lnTo>
                    <a:pt x="222" y="663"/>
                  </a:lnTo>
                  <a:lnTo>
                    <a:pt x="210" y="659"/>
                  </a:lnTo>
                  <a:lnTo>
                    <a:pt x="207" y="659"/>
                  </a:lnTo>
                  <a:lnTo>
                    <a:pt x="204" y="660"/>
                  </a:lnTo>
                  <a:lnTo>
                    <a:pt x="198" y="661"/>
                  </a:lnTo>
                  <a:lnTo>
                    <a:pt x="197" y="660"/>
                  </a:lnTo>
                  <a:lnTo>
                    <a:pt x="192" y="663"/>
                  </a:lnTo>
                  <a:lnTo>
                    <a:pt x="190" y="665"/>
                  </a:lnTo>
                  <a:lnTo>
                    <a:pt x="183" y="683"/>
                  </a:lnTo>
                  <a:lnTo>
                    <a:pt x="182" y="721"/>
                  </a:lnTo>
                  <a:lnTo>
                    <a:pt x="179" y="724"/>
                  </a:lnTo>
                  <a:lnTo>
                    <a:pt x="176" y="725"/>
                  </a:lnTo>
                  <a:lnTo>
                    <a:pt x="164" y="720"/>
                  </a:lnTo>
                  <a:lnTo>
                    <a:pt x="158" y="723"/>
                  </a:lnTo>
                  <a:lnTo>
                    <a:pt x="155" y="728"/>
                  </a:lnTo>
                  <a:lnTo>
                    <a:pt x="159" y="732"/>
                  </a:lnTo>
                  <a:lnTo>
                    <a:pt x="161" y="741"/>
                  </a:lnTo>
                  <a:lnTo>
                    <a:pt x="154" y="749"/>
                  </a:lnTo>
                  <a:lnTo>
                    <a:pt x="154" y="746"/>
                  </a:lnTo>
                  <a:lnTo>
                    <a:pt x="128" y="745"/>
                  </a:lnTo>
                  <a:lnTo>
                    <a:pt x="128" y="753"/>
                  </a:lnTo>
                  <a:lnTo>
                    <a:pt x="103" y="752"/>
                  </a:lnTo>
                  <a:lnTo>
                    <a:pt x="99" y="742"/>
                  </a:lnTo>
                  <a:lnTo>
                    <a:pt x="100" y="663"/>
                  </a:lnTo>
                  <a:lnTo>
                    <a:pt x="98" y="653"/>
                  </a:lnTo>
                  <a:lnTo>
                    <a:pt x="90" y="638"/>
                  </a:lnTo>
                  <a:lnTo>
                    <a:pt x="82" y="627"/>
                  </a:lnTo>
                  <a:lnTo>
                    <a:pt x="79" y="618"/>
                  </a:lnTo>
                  <a:lnTo>
                    <a:pt x="79" y="596"/>
                  </a:lnTo>
                  <a:lnTo>
                    <a:pt x="81" y="586"/>
                  </a:lnTo>
                  <a:lnTo>
                    <a:pt x="79" y="571"/>
                  </a:lnTo>
                  <a:lnTo>
                    <a:pt x="77" y="565"/>
                  </a:lnTo>
                  <a:lnTo>
                    <a:pt x="62" y="541"/>
                  </a:lnTo>
                  <a:lnTo>
                    <a:pt x="54" y="531"/>
                  </a:lnTo>
                  <a:lnTo>
                    <a:pt x="59" y="528"/>
                  </a:lnTo>
                  <a:lnTo>
                    <a:pt x="62" y="517"/>
                  </a:lnTo>
                  <a:lnTo>
                    <a:pt x="60" y="513"/>
                  </a:lnTo>
                  <a:lnTo>
                    <a:pt x="59" y="507"/>
                  </a:lnTo>
                  <a:lnTo>
                    <a:pt x="60" y="501"/>
                  </a:lnTo>
                  <a:lnTo>
                    <a:pt x="54" y="486"/>
                  </a:lnTo>
                  <a:lnTo>
                    <a:pt x="54" y="481"/>
                  </a:lnTo>
                  <a:lnTo>
                    <a:pt x="57" y="476"/>
                  </a:lnTo>
                  <a:lnTo>
                    <a:pt x="62" y="472"/>
                  </a:lnTo>
                  <a:lnTo>
                    <a:pt x="63" y="461"/>
                  </a:lnTo>
                  <a:lnTo>
                    <a:pt x="53" y="458"/>
                  </a:lnTo>
                  <a:lnTo>
                    <a:pt x="52" y="444"/>
                  </a:lnTo>
                  <a:lnTo>
                    <a:pt x="54" y="432"/>
                  </a:lnTo>
                  <a:lnTo>
                    <a:pt x="61" y="425"/>
                  </a:lnTo>
                  <a:lnTo>
                    <a:pt x="81" y="415"/>
                  </a:lnTo>
                  <a:lnTo>
                    <a:pt x="92" y="422"/>
                  </a:lnTo>
                  <a:lnTo>
                    <a:pt x="114" y="425"/>
                  </a:lnTo>
                  <a:lnTo>
                    <a:pt x="115" y="424"/>
                  </a:lnTo>
                  <a:lnTo>
                    <a:pt x="121" y="424"/>
                  </a:lnTo>
                  <a:lnTo>
                    <a:pt x="134" y="421"/>
                  </a:lnTo>
                  <a:lnTo>
                    <a:pt x="139" y="414"/>
                  </a:lnTo>
                  <a:lnTo>
                    <a:pt x="140" y="409"/>
                  </a:lnTo>
                  <a:lnTo>
                    <a:pt x="131" y="404"/>
                  </a:lnTo>
                  <a:lnTo>
                    <a:pt x="127" y="405"/>
                  </a:lnTo>
                  <a:lnTo>
                    <a:pt x="105" y="400"/>
                  </a:lnTo>
                  <a:lnTo>
                    <a:pt x="107" y="393"/>
                  </a:lnTo>
                  <a:lnTo>
                    <a:pt x="86" y="383"/>
                  </a:lnTo>
                  <a:lnTo>
                    <a:pt x="81" y="380"/>
                  </a:lnTo>
                  <a:lnTo>
                    <a:pt x="84" y="372"/>
                  </a:lnTo>
                  <a:lnTo>
                    <a:pt x="95" y="373"/>
                  </a:lnTo>
                  <a:lnTo>
                    <a:pt x="94" y="370"/>
                  </a:lnTo>
                  <a:lnTo>
                    <a:pt x="88" y="363"/>
                  </a:lnTo>
                  <a:lnTo>
                    <a:pt x="83" y="362"/>
                  </a:lnTo>
                  <a:lnTo>
                    <a:pt x="80" y="363"/>
                  </a:lnTo>
                  <a:lnTo>
                    <a:pt x="66" y="354"/>
                  </a:lnTo>
                  <a:lnTo>
                    <a:pt x="52" y="338"/>
                  </a:lnTo>
                  <a:lnTo>
                    <a:pt x="51" y="335"/>
                  </a:lnTo>
                  <a:lnTo>
                    <a:pt x="43" y="331"/>
                  </a:lnTo>
                  <a:lnTo>
                    <a:pt x="42" y="328"/>
                  </a:lnTo>
                  <a:lnTo>
                    <a:pt x="48" y="306"/>
                  </a:lnTo>
                  <a:lnTo>
                    <a:pt x="38" y="301"/>
                  </a:lnTo>
                  <a:lnTo>
                    <a:pt x="41" y="294"/>
                  </a:lnTo>
                  <a:lnTo>
                    <a:pt x="35" y="275"/>
                  </a:lnTo>
                  <a:lnTo>
                    <a:pt x="17" y="270"/>
                  </a:lnTo>
                  <a:lnTo>
                    <a:pt x="14" y="261"/>
                  </a:lnTo>
                  <a:lnTo>
                    <a:pt x="7" y="251"/>
                  </a:lnTo>
                  <a:lnTo>
                    <a:pt x="0" y="235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7C41D8F8-85B1-8F34-97B9-BDA925CC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922" y="2795143"/>
              <a:ext cx="728665" cy="1437486"/>
            </a:xfrm>
            <a:custGeom>
              <a:avLst/>
              <a:gdLst>
                <a:gd name="T0" fmla="*/ 2147483647 w 429"/>
                <a:gd name="T1" fmla="*/ 2147483647 h 895"/>
                <a:gd name="T2" fmla="*/ 2147483647 w 429"/>
                <a:gd name="T3" fmla="*/ 2147483647 h 895"/>
                <a:gd name="T4" fmla="*/ 2147483647 w 429"/>
                <a:gd name="T5" fmla="*/ 2147483647 h 895"/>
                <a:gd name="T6" fmla="*/ 2147483647 w 429"/>
                <a:gd name="T7" fmla="*/ 2147483647 h 895"/>
                <a:gd name="T8" fmla="*/ 2147483647 w 429"/>
                <a:gd name="T9" fmla="*/ 2147483647 h 895"/>
                <a:gd name="T10" fmla="*/ 2147483647 w 429"/>
                <a:gd name="T11" fmla="*/ 2147483647 h 895"/>
                <a:gd name="T12" fmla="*/ 2147483647 w 429"/>
                <a:gd name="T13" fmla="*/ 2147483647 h 895"/>
                <a:gd name="T14" fmla="*/ 2147483647 w 429"/>
                <a:gd name="T15" fmla="*/ 2147483647 h 895"/>
                <a:gd name="T16" fmla="*/ 2147483647 w 429"/>
                <a:gd name="T17" fmla="*/ 2147483647 h 895"/>
                <a:gd name="T18" fmla="*/ 2147483647 w 429"/>
                <a:gd name="T19" fmla="*/ 2147483647 h 895"/>
                <a:gd name="T20" fmla="*/ 2147483647 w 429"/>
                <a:gd name="T21" fmla="*/ 2147483647 h 895"/>
                <a:gd name="T22" fmla="*/ 2147483647 w 429"/>
                <a:gd name="T23" fmla="*/ 2147483647 h 895"/>
                <a:gd name="T24" fmla="*/ 2147483647 w 429"/>
                <a:gd name="T25" fmla="*/ 2147483647 h 895"/>
                <a:gd name="T26" fmla="*/ 2147483647 w 429"/>
                <a:gd name="T27" fmla="*/ 2147483647 h 895"/>
                <a:gd name="T28" fmla="*/ 2147483647 w 429"/>
                <a:gd name="T29" fmla="*/ 2147483647 h 895"/>
                <a:gd name="T30" fmla="*/ 2147483647 w 429"/>
                <a:gd name="T31" fmla="*/ 2147483647 h 895"/>
                <a:gd name="T32" fmla="*/ 2147483647 w 429"/>
                <a:gd name="T33" fmla="*/ 2147483647 h 895"/>
                <a:gd name="T34" fmla="*/ 2147483647 w 429"/>
                <a:gd name="T35" fmla="*/ 2147483647 h 895"/>
                <a:gd name="T36" fmla="*/ 2147483647 w 429"/>
                <a:gd name="T37" fmla="*/ 2147483647 h 895"/>
                <a:gd name="T38" fmla="*/ 2147483647 w 429"/>
                <a:gd name="T39" fmla="*/ 2147483647 h 895"/>
                <a:gd name="T40" fmla="*/ 2147483647 w 429"/>
                <a:gd name="T41" fmla="*/ 2147483647 h 895"/>
                <a:gd name="T42" fmla="*/ 2147483647 w 429"/>
                <a:gd name="T43" fmla="*/ 2147483647 h 895"/>
                <a:gd name="T44" fmla="*/ 2147483647 w 429"/>
                <a:gd name="T45" fmla="*/ 2147483647 h 895"/>
                <a:gd name="T46" fmla="*/ 2147483647 w 429"/>
                <a:gd name="T47" fmla="*/ 2147483647 h 895"/>
                <a:gd name="T48" fmla="*/ 2147483647 w 429"/>
                <a:gd name="T49" fmla="*/ 2147483647 h 895"/>
                <a:gd name="T50" fmla="*/ 2147483647 w 429"/>
                <a:gd name="T51" fmla="*/ 2147483647 h 895"/>
                <a:gd name="T52" fmla="*/ 2147483647 w 429"/>
                <a:gd name="T53" fmla="*/ 2147483647 h 895"/>
                <a:gd name="T54" fmla="*/ 2147483647 w 429"/>
                <a:gd name="T55" fmla="*/ 2147483647 h 895"/>
                <a:gd name="T56" fmla="*/ 2147483647 w 429"/>
                <a:gd name="T57" fmla="*/ 2147483647 h 895"/>
                <a:gd name="T58" fmla="*/ 2147483647 w 429"/>
                <a:gd name="T59" fmla="*/ 2147483647 h 895"/>
                <a:gd name="T60" fmla="*/ 2147483647 w 429"/>
                <a:gd name="T61" fmla="*/ 2147483647 h 895"/>
                <a:gd name="T62" fmla="*/ 2147483647 w 429"/>
                <a:gd name="T63" fmla="*/ 2147483647 h 895"/>
                <a:gd name="T64" fmla="*/ 2147483647 w 429"/>
                <a:gd name="T65" fmla="*/ 2147483647 h 895"/>
                <a:gd name="T66" fmla="*/ 2147483647 w 429"/>
                <a:gd name="T67" fmla="*/ 2147483647 h 895"/>
                <a:gd name="T68" fmla="*/ 2147483647 w 429"/>
                <a:gd name="T69" fmla="*/ 2147483647 h 895"/>
                <a:gd name="T70" fmla="*/ 2147483647 w 429"/>
                <a:gd name="T71" fmla="*/ 2147483647 h 895"/>
                <a:gd name="T72" fmla="*/ 2147483647 w 429"/>
                <a:gd name="T73" fmla="*/ 2147483647 h 895"/>
                <a:gd name="T74" fmla="*/ 2147483647 w 429"/>
                <a:gd name="T75" fmla="*/ 2147483647 h 895"/>
                <a:gd name="T76" fmla="*/ 2147483647 w 429"/>
                <a:gd name="T77" fmla="*/ 2147483647 h 895"/>
                <a:gd name="T78" fmla="*/ 2147483647 w 429"/>
                <a:gd name="T79" fmla="*/ 2147483647 h 895"/>
                <a:gd name="T80" fmla="*/ 2147483647 w 429"/>
                <a:gd name="T81" fmla="*/ 2147483647 h 895"/>
                <a:gd name="T82" fmla="*/ 2147483647 w 429"/>
                <a:gd name="T83" fmla="*/ 2147483647 h 895"/>
                <a:gd name="T84" fmla="*/ 2147483647 w 429"/>
                <a:gd name="T85" fmla="*/ 2147483647 h 895"/>
                <a:gd name="T86" fmla="*/ 2147483647 w 429"/>
                <a:gd name="T87" fmla="*/ 2147483647 h 895"/>
                <a:gd name="T88" fmla="*/ 2147483647 w 429"/>
                <a:gd name="T89" fmla="*/ 2147483647 h 895"/>
                <a:gd name="T90" fmla="*/ 2147483647 w 429"/>
                <a:gd name="T91" fmla="*/ 2147483647 h 895"/>
                <a:gd name="T92" fmla="*/ 2147483647 w 429"/>
                <a:gd name="T93" fmla="*/ 2147483647 h 895"/>
                <a:gd name="T94" fmla="*/ 2147483647 w 429"/>
                <a:gd name="T95" fmla="*/ 2147483647 h 895"/>
                <a:gd name="T96" fmla="*/ 2147483647 w 429"/>
                <a:gd name="T97" fmla="*/ 2147483647 h 895"/>
                <a:gd name="T98" fmla="*/ 2147483647 w 429"/>
                <a:gd name="T99" fmla="*/ 2147483647 h 895"/>
                <a:gd name="T100" fmla="*/ 2147483647 w 429"/>
                <a:gd name="T101" fmla="*/ 2147483647 h 895"/>
                <a:gd name="T102" fmla="*/ 2147483647 w 429"/>
                <a:gd name="T103" fmla="*/ 2147483647 h 895"/>
                <a:gd name="T104" fmla="*/ 2147483647 w 429"/>
                <a:gd name="T105" fmla="*/ 2147483647 h 895"/>
                <a:gd name="T106" fmla="*/ 2147483647 w 429"/>
                <a:gd name="T107" fmla="*/ 2147483647 h 895"/>
                <a:gd name="T108" fmla="*/ 2147483647 w 429"/>
                <a:gd name="T109" fmla="*/ 2147483647 h 895"/>
                <a:gd name="T110" fmla="*/ 2147483647 w 429"/>
                <a:gd name="T111" fmla="*/ 2147483647 h 895"/>
                <a:gd name="T112" fmla="*/ 2147483647 w 429"/>
                <a:gd name="T113" fmla="*/ 2147483647 h 895"/>
                <a:gd name="T114" fmla="*/ 2147483647 w 429"/>
                <a:gd name="T115" fmla="*/ 2147483647 h 895"/>
                <a:gd name="T116" fmla="*/ 2147483647 w 429"/>
                <a:gd name="T117" fmla="*/ 2147483647 h 895"/>
                <a:gd name="T118" fmla="*/ 2147483647 w 429"/>
                <a:gd name="T119" fmla="*/ 2147483647 h 895"/>
                <a:gd name="T120" fmla="*/ 2147483647 w 429"/>
                <a:gd name="T121" fmla="*/ 2147483647 h 8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9"/>
                <a:gd name="T184" fmla="*/ 0 h 895"/>
                <a:gd name="T185" fmla="*/ 429 w 429"/>
                <a:gd name="T186" fmla="*/ 895 h 8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9" h="895">
                  <a:moveTo>
                    <a:pt x="428" y="275"/>
                  </a:moveTo>
                  <a:lnTo>
                    <a:pt x="424" y="307"/>
                  </a:lnTo>
                  <a:lnTo>
                    <a:pt x="423" y="314"/>
                  </a:lnTo>
                  <a:lnTo>
                    <a:pt x="423" y="323"/>
                  </a:lnTo>
                  <a:lnTo>
                    <a:pt x="416" y="356"/>
                  </a:lnTo>
                  <a:lnTo>
                    <a:pt x="410" y="365"/>
                  </a:lnTo>
                  <a:lnTo>
                    <a:pt x="397" y="389"/>
                  </a:lnTo>
                  <a:lnTo>
                    <a:pt x="381" y="423"/>
                  </a:lnTo>
                  <a:lnTo>
                    <a:pt x="372" y="451"/>
                  </a:lnTo>
                  <a:lnTo>
                    <a:pt x="370" y="451"/>
                  </a:lnTo>
                  <a:lnTo>
                    <a:pt x="362" y="456"/>
                  </a:lnTo>
                  <a:lnTo>
                    <a:pt x="361" y="459"/>
                  </a:lnTo>
                  <a:lnTo>
                    <a:pt x="353" y="475"/>
                  </a:lnTo>
                  <a:lnTo>
                    <a:pt x="353" y="479"/>
                  </a:lnTo>
                  <a:lnTo>
                    <a:pt x="353" y="491"/>
                  </a:lnTo>
                  <a:lnTo>
                    <a:pt x="350" y="508"/>
                  </a:lnTo>
                  <a:lnTo>
                    <a:pt x="347" y="508"/>
                  </a:lnTo>
                  <a:lnTo>
                    <a:pt x="337" y="519"/>
                  </a:lnTo>
                  <a:lnTo>
                    <a:pt x="343" y="534"/>
                  </a:lnTo>
                  <a:lnTo>
                    <a:pt x="351" y="536"/>
                  </a:lnTo>
                  <a:lnTo>
                    <a:pt x="353" y="551"/>
                  </a:lnTo>
                  <a:lnTo>
                    <a:pt x="344" y="600"/>
                  </a:lnTo>
                  <a:lnTo>
                    <a:pt x="344" y="606"/>
                  </a:lnTo>
                  <a:lnTo>
                    <a:pt x="347" y="612"/>
                  </a:lnTo>
                  <a:lnTo>
                    <a:pt x="346" y="618"/>
                  </a:lnTo>
                  <a:lnTo>
                    <a:pt x="349" y="662"/>
                  </a:lnTo>
                  <a:lnTo>
                    <a:pt x="347" y="668"/>
                  </a:lnTo>
                  <a:lnTo>
                    <a:pt x="359" y="735"/>
                  </a:lnTo>
                  <a:lnTo>
                    <a:pt x="360" y="740"/>
                  </a:lnTo>
                  <a:lnTo>
                    <a:pt x="361" y="744"/>
                  </a:lnTo>
                  <a:lnTo>
                    <a:pt x="362" y="747"/>
                  </a:lnTo>
                  <a:lnTo>
                    <a:pt x="362" y="751"/>
                  </a:lnTo>
                  <a:lnTo>
                    <a:pt x="363" y="755"/>
                  </a:lnTo>
                  <a:lnTo>
                    <a:pt x="364" y="760"/>
                  </a:lnTo>
                  <a:lnTo>
                    <a:pt x="363" y="763"/>
                  </a:lnTo>
                  <a:lnTo>
                    <a:pt x="365" y="766"/>
                  </a:lnTo>
                  <a:lnTo>
                    <a:pt x="367" y="785"/>
                  </a:lnTo>
                  <a:lnTo>
                    <a:pt x="365" y="785"/>
                  </a:lnTo>
                  <a:lnTo>
                    <a:pt x="362" y="785"/>
                  </a:lnTo>
                  <a:lnTo>
                    <a:pt x="360" y="791"/>
                  </a:lnTo>
                  <a:lnTo>
                    <a:pt x="359" y="800"/>
                  </a:lnTo>
                  <a:lnTo>
                    <a:pt x="361" y="803"/>
                  </a:lnTo>
                  <a:lnTo>
                    <a:pt x="360" y="807"/>
                  </a:lnTo>
                  <a:lnTo>
                    <a:pt x="358" y="811"/>
                  </a:lnTo>
                  <a:lnTo>
                    <a:pt x="353" y="811"/>
                  </a:lnTo>
                  <a:lnTo>
                    <a:pt x="353" y="813"/>
                  </a:lnTo>
                  <a:lnTo>
                    <a:pt x="350" y="813"/>
                  </a:lnTo>
                  <a:lnTo>
                    <a:pt x="347" y="819"/>
                  </a:lnTo>
                  <a:lnTo>
                    <a:pt x="344" y="825"/>
                  </a:lnTo>
                  <a:lnTo>
                    <a:pt x="347" y="826"/>
                  </a:lnTo>
                  <a:lnTo>
                    <a:pt x="344" y="831"/>
                  </a:lnTo>
                  <a:lnTo>
                    <a:pt x="341" y="843"/>
                  </a:lnTo>
                  <a:lnTo>
                    <a:pt x="347" y="853"/>
                  </a:lnTo>
                  <a:lnTo>
                    <a:pt x="350" y="853"/>
                  </a:lnTo>
                  <a:lnTo>
                    <a:pt x="352" y="850"/>
                  </a:lnTo>
                  <a:lnTo>
                    <a:pt x="354" y="850"/>
                  </a:lnTo>
                  <a:lnTo>
                    <a:pt x="354" y="860"/>
                  </a:lnTo>
                  <a:lnTo>
                    <a:pt x="356" y="867"/>
                  </a:lnTo>
                  <a:lnTo>
                    <a:pt x="357" y="877"/>
                  </a:lnTo>
                  <a:lnTo>
                    <a:pt x="359" y="884"/>
                  </a:lnTo>
                  <a:lnTo>
                    <a:pt x="362" y="887"/>
                  </a:lnTo>
                  <a:lnTo>
                    <a:pt x="363" y="893"/>
                  </a:lnTo>
                  <a:lnTo>
                    <a:pt x="356" y="894"/>
                  </a:lnTo>
                  <a:lnTo>
                    <a:pt x="348" y="889"/>
                  </a:lnTo>
                  <a:lnTo>
                    <a:pt x="335" y="878"/>
                  </a:lnTo>
                  <a:lnTo>
                    <a:pt x="330" y="872"/>
                  </a:lnTo>
                  <a:lnTo>
                    <a:pt x="326" y="869"/>
                  </a:lnTo>
                  <a:lnTo>
                    <a:pt x="322" y="862"/>
                  </a:lnTo>
                  <a:lnTo>
                    <a:pt x="319" y="860"/>
                  </a:lnTo>
                  <a:lnTo>
                    <a:pt x="313" y="859"/>
                  </a:lnTo>
                  <a:lnTo>
                    <a:pt x="311" y="857"/>
                  </a:lnTo>
                  <a:lnTo>
                    <a:pt x="309" y="857"/>
                  </a:lnTo>
                  <a:lnTo>
                    <a:pt x="303" y="862"/>
                  </a:lnTo>
                  <a:lnTo>
                    <a:pt x="301" y="867"/>
                  </a:lnTo>
                  <a:lnTo>
                    <a:pt x="294" y="866"/>
                  </a:lnTo>
                  <a:lnTo>
                    <a:pt x="290" y="865"/>
                  </a:lnTo>
                  <a:lnTo>
                    <a:pt x="282" y="865"/>
                  </a:lnTo>
                  <a:lnTo>
                    <a:pt x="278" y="866"/>
                  </a:lnTo>
                  <a:lnTo>
                    <a:pt x="279" y="864"/>
                  </a:lnTo>
                  <a:lnTo>
                    <a:pt x="274" y="866"/>
                  </a:lnTo>
                  <a:lnTo>
                    <a:pt x="275" y="864"/>
                  </a:lnTo>
                  <a:lnTo>
                    <a:pt x="266" y="864"/>
                  </a:lnTo>
                  <a:lnTo>
                    <a:pt x="264" y="866"/>
                  </a:lnTo>
                  <a:lnTo>
                    <a:pt x="262" y="865"/>
                  </a:lnTo>
                  <a:lnTo>
                    <a:pt x="208" y="870"/>
                  </a:lnTo>
                  <a:lnTo>
                    <a:pt x="209" y="866"/>
                  </a:lnTo>
                  <a:lnTo>
                    <a:pt x="187" y="871"/>
                  </a:lnTo>
                  <a:lnTo>
                    <a:pt x="166" y="865"/>
                  </a:lnTo>
                  <a:lnTo>
                    <a:pt x="158" y="868"/>
                  </a:lnTo>
                  <a:lnTo>
                    <a:pt x="148" y="865"/>
                  </a:lnTo>
                  <a:lnTo>
                    <a:pt x="139" y="865"/>
                  </a:lnTo>
                  <a:lnTo>
                    <a:pt x="130" y="862"/>
                  </a:lnTo>
                  <a:lnTo>
                    <a:pt x="125" y="853"/>
                  </a:lnTo>
                  <a:lnTo>
                    <a:pt x="123" y="841"/>
                  </a:lnTo>
                  <a:lnTo>
                    <a:pt x="117" y="827"/>
                  </a:lnTo>
                  <a:lnTo>
                    <a:pt x="99" y="816"/>
                  </a:lnTo>
                  <a:lnTo>
                    <a:pt x="90" y="815"/>
                  </a:lnTo>
                  <a:lnTo>
                    <a:pt x="90" y="818"/>
                  </a:lnTo>
                  <a:lnTo>
                    <a:pt x="93" y="825"/>
                  </a:lnTo>
                  <a:lnTo>
                    <a:pt x="92" y="831"/>
                  </a:lnTo>
                  <a:lnTo>
                    <a:pt x="40" y="810"/>
                  </a:lnTo>
                  <a:lnTo>
                    <a:pt x="19" y="804"/>
                  </a:lnTo>
                  <a:lnTo>
                    <a:pt x="18" y="801"/>
                  </a:lnTo>
                  <a:lnTo>
                    <a:pt x="15" y="795"/>
                  </a:lnTo>
                  <a:lnTo>
                    <a:pt x="19" y="778"/>
                  </a:lnTo>
                  <a:lnTo>
                    <a:pt x="27" y="776"/>
                  </a:lnTo>
                  <a:lnTo>
                    <a:pt x="29" y="774"/>
                  </a:lnTo>
                  <a:lnTo>
                    <a:pt x="31" y="758"/>
                  </a:lnTo>
                  <a:lnTo>
                    <a:pt x="19" y="748"/>
                  </a:lnTo>
                  <a:lnTo>
                    <a:pt x="19" y="742"/>
                  </a:lnTo>
                  <a:lnTo>
                    <a:pt x="16" y="739"/>
                  </a:lnTo>
                  <a:lnTo>
                    <a:pt x="5" y="741"/>
                  </a:lnTo>
                  <a:lnTo>
                    <a:pt x="3" y="739"/>
                  </a:lnTo>
                  <a:lnTo>
                    <a:pt x="1" y="735"/>
                  </a:lnTo>
                  <a:lnTo>
                    <a:pt x="0" y="730"/>
                  </a:lnTo>
                  <a:lnTo>
                    <a:pt x="7" y="722"/>
                  </a:lnTo>
                  <a:lnTo>
                    <a:pt x="5" y="713"/>
                  </a:lnTo>
                  <a:lnTo>
                    <a:pt x="1" y="709"/>
                  </a:lnTo>
                  <a:lnTo>
                    <a:pt x="4" y="704"/>
                  </a:lnTo>
                  <a:lnTo>
                    <a:pt x="10" y="701"/>
                  </a:lnTo>
                  <a:lnTo>
                    <a:pt x="22" y="706"/>
                  </a:lnTo>
                  <a:lnTo>
                    <a:pt x="25" y="705"/>
                  </a:lnTo>
                  <a:lnTo>
                    <a:pt x="28" y="702"/>
                  </a:lnTo>
                  <a:lnTo>
                    <a:pt x="29" y="664"/>
                  </a:lnTo>
                  <a:lnTo>
                    <a:pt x="36" y="646"/>
                  </a:lnTo>
                  <a:lnTo>
                    <a:pt x="38" y="644"/>
                  </a:lnTo>
                  <a:lnTo>
                    <a:pt x="43" y="641"/>
                  </a:lnTo>
                  <a:lnTo>
                    <a:pt x="44" y="642"/>
                  </a:lnTo>
                  <a:lnTo>
                    <a:pt x="50" y="641"/>
                  </a:lnTo>
                  <a:lnTo>
                    <a:pt x="53" y="640"/>
                  </a:lnTo>
                  <a:lnTo>
                    <a:pt x="56" y="640"/>
                  </a:lnTo>
                  <a:lnTo>
                    <a:pt x="68" y="644"/>
                  </a:lnTo>
                  <a:lnTo>
                    <a:pt x="72" y="644"/>
                  </a:lnTo>
                  <a:lnTo>
                    <a:pt x="78" y="635"/>
                  </a:lnTo>
                  <a:lnTo>
                    <a:pt x="94" y="634"/>
                  </a:lnTo>
                  <a:lnTo>
                    <a:pt x="96" y="615"/>
                  </a:lnTo>
                  <a:lnTo>
                    <a:pt x="100" y="613"/>
                  </a:lnTo>
                  <a:lnTo>
                    <a:pt x="98" y="611"/>
                  </a:lnTo>
                  <a:lnTo>
                    <a:pt x="95" y="610"/>
                  </a:lnTo>
                  <a:lnTo>
                    <a:pt x="91" y="605"/>
                  </a:lnTo>
                  <a:lnTo>
                    <a:pt x="81" y="596"/>
                  </a:lnTo>
                  <a:lnTo>
                    <a:pt x="79" y="594"/>
                  </a:lnTo>
                  <a:lnTo>
                    <a:pt x="75" y="593"/>
                  </a:lnTo>
                  <a:lnTo>
                    <a:pt x="73" y="581"/>
                  </a:lnTo>
                  <a:lnTo>
                    <a:pt x="72" y="564"/>
                  </a:lnTo>
                  <a:lnTo>
                    <a:pt x="78" y="550"/>
                  </a:lnTo>
                  <a:lnTo>
                    <a:pt x="82" y="542"/>
                  </a:lnTo>
                  <a:lnTo>
                    <a:pt x="77" y="533"/>
                  </a:lnTo>
                  <a:lnTo>
                    <a:pt x="74" y="519"/>
                  </a:lnTo>
                  <a:lnTo>
                    <a:pt x="62" y="517"/>
                  </a:lnTo>
                  <a:lnTo>
                    <a:pt x="60" y="516"/>
                  </a:lnTo>
                  <a:lnTo>
                    <a:pt x="62" y="507"/>
                  </a:lnTo>
                  <a:lnTo>
                    <a:pt x="74" y="501"/>
                  </a:lnTo>
                  <a:lnTo>
                    <a:pt x="80" y="501"/>
                  </a:lnTo>
                  <a:lnTo>
                    <a:pt x="80" y="503"/>
                  </a:lnTo>
                  <a:lnTo>
                    <a:pt x="85" y="501"/>
                  </a:lnTo>
                  <a:lnTo>
                    <a:pt x="90" y="497"/>
                  </a:lnTo>
                  <a:lnTo>
                    <a:pt x="91" y="491"/>
                  </a:lnTo>
                  <a:lnTo>
                    <a:pt x="94" y="488"/>
                  </a:lnTo>
                  <a:lnTo>
                    <a:pt x="102" y="487"/>
                  </a:lnTo>
                  <a:lnTo>
                    <a:pt x="110" y="479"/>
                  </a:lnTo>
                  <a:lnTo>
                    <a:pt x="116" y="475"/>
                  </a:lnTo>
                  <a:lnTo>
                    <a:pt x="126" y="473"/>
                  </a:lnTo>
                  <a:lnTo>
                    <a:pt x="135" y="473"/>
                  </a:lnTo>
                  <a:lnTo>
                    <a:pt x="137" y="470"/>
                  </a:lnTo>
                  <a:lnTo>
                    <a:pt x="136" y="468"/>
                  </a:lnTo>
                  <a:lnTo>
                    <a:pt x="135" y="459"/>
                  </a:lnTo>
                  <a:lnTo>
                    <a:pt x="137" y="454"/>
                  </a:lnTo>
                  <a:lnTo>
                    <a:pt x="136" y="448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45" y="430"/>
                  </a:lnTo>
                  <a:lnTo>
                    <a:pt x="148" y="429"/>
                  </a:lnTo>
                  <a:lnTo>
                    <a:pt x="155" y="429"/>
                  </a:lnTo>
                  <a:lnTo>
                    <a:pt x="161" y="432"/>
                  </a:lnTo>
                  <a:lnTo>
                    <a:pt x="169" y="426"/>
                  </a:lnTo>
                  <a:lnTo>
                    <a:pt x="172" y="426"/>
                  </a:lnTo>
                  <a:lnTo>
                    <a:pt x="210" y="395"/>
                  </a:lnTo>
                  <a:lnTo>
                    <a:pt x="243" y="369"/>
                  </a:lnTo>
                  <a:lnTo>
                    <a:pt x="243" y="358"/>
                  </a:lnTo>
                  <a:lnTo>
                    <a:pt x="221" y="358"/>
                  </a:lnTo>
                  <a:lnTo>
                    <a:pt x="221" y="344"/>
                  </a:lnTo>
                  <a:lnTo>
                    <a:pt x="219" y="334"/>
                  </a:lnTo>
                  <a:lnTo>
                    <a:pt x="218" y="284"/>
                  </a:lnTo>
                  <a:lnTo>
                    <a:pt x="217" y="273"/>
                  </a:lnTo>
                  <a:lnTo>
                    <a:pt x="208" y="270"/>
                  </a:lnTo>
                  <a:lnTo>
                    <a:pt x="194" y="269"/>
                  </a:lnTo>
                  <a:lnTo>
                    <a:pt x="190" y="269"/>
                  </a:lnTo>
                  <a:lnTo>
                    <a:pt x="182" y="272"/>
                  </a:lnTo>
                  <a:lnTo>
                    <a:pt x="181" y="275"/>
                  </a:lnTo>
                  <a:lnTo>
                    <a:pt x="175" y="279"/>
                  </a:lnTo>
                  <a:lnTo>
                    <a:pt x="172" y="277"/>
                  </a:lnTo>
                  <a:lnTo>
                    <a:pt x="163" y="263"/>
                  </a:lnTo>
                  <a:lnTo>
                    <a:pt x="152" y="262"/>
                  </a:lnTo>
                  <a:lnTo>
                    <a:pt x="139" y="264"/>
                  </a:lnTo>
                  <a:lnTo>
                    <a:pt x="134" y="244"/>
                  </a:lnTo>
                  <a:lnTo>
                    <a:pt x="130" y="242"/>
                  </a:lnTo>
                  <a:lnTo>
                    <a:pt x="120" y="230"/>
                  </a:lnTo>
                  <a:lnTo>
                    <a:pt x="117" y="228"/>
                  </a:lnTo>
                  <a:lnTo>
                    <a:pt x="113" y="224"/>
                  </a:lnTo>
                  <a:lnTo>
                    <a:pt x="105" y="223"/>
                  </a:lnTo>
                  <a:lnTo>
                    <a:pt x="103" y="210"/>
                  </a:lnTo>
                  <a:lnTo>
                    <a:pt x="104" y="193"/>
                  </a:lnTo>
                  <a:lnTo>
                    <a:pt x="97" y="188"/>
                  </a:lnTo>
                  <a:lnTo>
                    <a:pt x="100" y="175"/>
                  </a:lnTo>
                  <a:lnTo>
                    <a:pt x="79" y="168"/>
                  </a:lnTo>
                  <a:lnTo>
                    <a:pt x="70" y="168"/>
                  </a:lnTo>
                  <a:lnTo>
                    <a:pt x="66" y="166"/>
                  </a:lnTo>
                  <a:lnTo>
                    <a:pt x="68" y="148"/>
                  </a:lnTo>
                  <a:lnTo>
                    <a:pt x="74" y="140"/>
                  </a:lnTo>
                  <a:lnTo>
                    <a:pt x="74" y="136"/>
                  </a:lnTo>
                  <a:lnTo>
                    <a:pt x="71" y="134"/>
                  </a:lnTo>
                  <a:lnTo>
                    <a:pt x="68" y="130"/>
                  </a:lnTo>
                  <a:lnTo>
                    <a:pt x="55" y="125"/>
                  </a:lnTo>
                  <a:lnTo>
                    <a:pt x="56" y="117"/>
                  </a:lnTo>
                  <a:lnTo>
                    <a:pt x="63" y="110"/>
                  </a:lnTo>
                  <a:lnTo>
                    <a:pt x="65" y="99"/>
                  </a:lnTo>
                  <a:lnTo>
                    <a:pt x="63" y="97"/>
                  </a:lnTo>
                  <a:lnTo>
                    <a:pt x="64" y="95"/>
                  </a:lnTo>
                  <a:lnTo>
                    <a:pt x="61" y="92"/>
                  </a:lnTo>
                  <a:lnTo>
                    <a:pt x="53" y="72"/>
                  </a:lnTo>
                  <a:lnTo>
                    <a:pt x="50" y="45"/>
                  </a:lnTo>
                  <a:lnTo>
                    <a:pt x="37" y="37"/>
                  </a:lnTo>
                  <a:lnTo>
                    <a:pt x="31" y="24"/>
                  </a:lnTo>
                  <a:lnTo>
                    <a:pt x="51" y="0"/>
                  </a:lnTo>
                  <a:lnTo>
                    <a:pt x="54" y="4"/>
                  </a:lnTo>
                  <a:lnTo>
                    <a:pt x="72" y="14"/>
                  </a:lnTo>
                  <a:lnTo>
                    <a:pt x="90" y="37"/>
                  </a:lnTo>
                  <a:lnTo>
                    <a:pt x="96" y="75"/>
                  </a:lnTo>
                  <a:lnTo>
                    <a:pt x="104" y="117"/>
                  </a:lnTo>
                  <a:lnTo>
                    <a:pt x="123" y="143"/>
                  </a:lnTo>
                  <a:lnTo>
                    <a:pt x="138" y="186"/>
                  </a:lnTo>
                  <a:lnTo>
                    <a:pt x="162" y="215"/>
                  </a:lnTo>
                  <a:lnTo>
                    <a:pt x="198" y="225"/>
                  </a:lnTo>
                  <a:lnTo>
                    <a:pt x="197" y="229"/>
                  </a:lnTo>
                  <a:lnTo>
                    <a:pt x="208" y="238"/>
                  </a:lnTo>
                  <a:lnTo>
                    <a:pt x="221" y="236"/>
                  </a:lnTo>
                  <a:lnTo>
                    <a:pt x="259" y="257"/>
                  </a:lnTo>
                  <a:lnTo>
                    <a:pt x="265" y="257"/>
                  </a:lnTo>
                  <a:lnTo>
                    <a:pt x="270" y="266"/>
                  </a:lnTo>
                  <a:lnTo>
                    <a:pt x="325" y="266"/>
                  </a:lnTo>
                  <a:lnTo>
                    <a:pt x="360" y="276"/>
                  </a:lnTo>
                  <a:lnTo>
                    <a:pt x="377" y="293"/>
                  </a:lnTo>
                  <a:lnTo>
                    <a:pt x="398" y="296"/>
                  </a:lnTo>
                  <a:lnTo>
                    <a:pt x="428" y="27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92EBA961-211C-6B7E-664A-43F00B3B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881" y="4930787"/>
              <a:ext cx="93510" cy="130369"/>
            </a:xfrm>
            <a:custGeom>
              <a:avLst/>
              <a:gdLst>
                <a:gd name="T0" fmla="*/ 0 w 55"/>
                <a:gd name="T1" fmla="*/ 2147483647 h 80"/>
                <a:gd name="T2" fmla="*/ 2147483647 w 55"/>
                <a:gd name="T3" fmla="*/ 2147483647 h 80"/>
                <a:gd name="T4" fmla="*/ 2147483647 w 55"/>
                <a:gd name="T5" fmla="*/ 2147483647 h 80"/>
                <a:gd name="T6" fmla="*/ 2147483647 w 55"/>
                <a:gd name="T7" fmla="*/ 2147483647 h 80"/>
                <a:gd name="T8" fmla="*/ 2147483647 w 55"/>
                <a:gd name="T9" fmla="*/ 2147483647 h 80"/>
                <a:gd name="T10" fmla="*/ 2147483647 w 55"/>
                <a:gd name="T11" fmla="*/ 2147483647 h 80"/>
                <a:gd name="T12" fmla="*/ 2147483647 w 55"/>
                <a:gd name="T13" fmla="*/ 2147483647 h 80"/>
                <a:gd name="T14" fmla="*/ 2147483647 w 55"/>
                <a:gd name="T15" fmla="*/ 2147483647 h 80"/>
                <a:gd name="T16" fmla="*/ 2147483647 w 55"/>
                <a:gd name="T17" fmla="*/ 2147483647 h 80"/>
                <a:gd name="T18" fmla="*/ 2147483647 w 55"/>
                <a:gd name="T19" fmla="*/ 2147483647 h 80"/>
                <a:gd name="T20" fmla="*/ 2147483647 w 55"/>
                <a:gd name="T21" fmla="*/ 2147483647 h 80"/>
                <a:gd name="T22" fmla="*/ 2147483647 w 55"/>
                <a:gd name="T23" fmla="*/ 2147483647 h 80"/>
                <a:gd name="T24" fmla="*/ 2147483647 w 55"/>
                <a:gd name="T25" fmla="*/ 2147483647 h 80"/>
                <a:gd name="T26" fmla="*/ 2147483647 w 55"/>
                <a:gd name="T27" fmla="*/ 2147483647 h 80"/>
                <a:gd name="T28" fmla="*/ 2147483647 w 55"/>
                <a:gd name="T29" fmla="*/ 2147483647 h 80"/>
                <a:gd name="T30" fmla="*/ 2147483647 w 55"/>
                <a:gd name="T31" fmla="*/ 2147483647 h 80"/>
                <a:gd name="T32" fmla="*/ 2147483647 w 55"/>
                <a:gd name="T33" fmla="*/ 2147483647 h 80"/>
                <a:gd name="T34" fmla="*/ 2147483647 w 55"/>
                <a:gd name="T35" fmla="*/ 2147483647 h 80"/>
                <a:gd name="T36" fmla="*/ 2147483647 w 55"/>
                <a:gd name="T37" fmla="*/ 2147483647 h 80"/>
                <a:gd name="T38" fmla="*/ 2147483647 w 55"/>
                <a:gd name="T39" fmla="*/ 2147483647 h 80"/>
                <a:gd name="T40" fmla="*/ 2147483647 w 55"/>
                <a:gd name="T41" fmla="*/ 2147483647 h 80"/>
                <a:gd name="T42" fmla="*/ 2147483647 w 55"/>
                <a:gd name="T43" fmla="*/ 0 h 80"/>
                <a:gd name="T44" fmla="*/ 2147483647 w 55"/>
                <a:gd name="T45" fmla="*/ 0 h 80"/>
                <a:gd name="T46" fmla="*/ 2147483647 w 55"/>
                <a:gd name="T47" fmla="*/ 2147483647 h 80"/>
                <a:gd name="T48" fmla="*/ 2147483647 w 55"/>
                <a:gd name="T49" fmla="*/ 2147483647 h 80"/>
                <a:gd name="T50" fmla="*/ 2147483647 w 55"/>
                <a:gd name="T51" fmla="*/ 2147483647 h 80"/>
                <a:gd name="T52" fmla="*/ 2147483647 w 55"/>
                <a:gd name="T53" fmla="*/ 2147483647 h 80"/>
                <a:gd name="T54" fmla="*/ 2147483647 w 55"/>
                <a:gd name="T55" fmla="*/ 2147483647 h 80"/>
                <a:gd name="T56" fmla="*/ 2147483647 w 55"/>
                <a:gd name="T57" fmla="*/ 2147483647 h 80"/>
                <a:gd name="T58" fmla="*/ 2147483647 w 55"/>
                <a:gd name="T59" fmla="*/ 2147483647 h 80"/>
                <a:gd name="T60" fmla="*/ 2147483647 w 55"/>
                <a:gd name="T61" fmla="*/ 2147483647 h 80"/>
                <a:gd name="T62" fmla="*/ 2147483647 w 55"/>
                <a:gd name="T63" fmla="*/ 2147483647 h 80"/>
                <a:gd name="T64" fmla="*/ 2147483647 w 55"/>
                <a:gd name="T65" fmla="*/ 2147483647 h 80"/>
                <a:gd name="T66" fmla="*/ 2147483647 w 55"/>
                <a:gd name="T67" fmla="*/ 2147483647 h 80"/>
                <a:gd name="T68" fmla="*/ 2147483647 w 55"/>
                <a:gd name="T69" fmla="*/ 2147483647 h 80"/>
                <a:gd name="T70" fmla="*/ 2147483647 w 55"/>
                <a:gd name="T71" fmla="*/ 2147483647 h 80"/>
                <a:gd name="T72" fmla="*/ 2147483647 w 55"/>
                <a:gd name="T73" fmla="*/ 2147483647 h 80"/>
                <a:gd name="T74" fmla="*/ 2147483647 w 55"/>
                <a:gd name="T75" fmla="*/ 2147483647 h 80"/>
                <a:gd name="T76" fmla="*/ 2147483647 w 55"/>
                <a:gd name="T77" fmla="*/ 2147483647 h 80"/>
                <a:gd name="T78" fmla="*/ 2147483647 w 55"/>
                <a:gd name="T79" fmla="*/ 2147483647 h 80"/>
                <a:gd name="T80" fmla="*/ 2147483647 w 55"/>
                <a:gd name="T81" fmla="*/ 2147483647 h 80"/>
                <a:gd name="T82" fmla="*/ 2147483647 w 55"/>
                <a:gd name="T83" fmla="*/ 2147483647 h 80"/>
                <a:gd name="T84" fmla="*/ 2147483647 w 55"/>
                <a:gd name="T85" fmla="*/ 2147483647 h 80"/>
                <a:gd name="T86" fmla="*/ 2147483647 w 55"/>
                <a:gd name="T87" fmla="*/ 2147483647 h 80"/>
                <a:gd name="T88" fmla="*/ 2147483647 w 55"/>
                <a:gd name="T89" fmla="*/ 2147483647 h 80"/>
                <a:gd name="T90" fmla="*/ 2147483647 w 55"/>
                <a:gd name="T91" fmla="*/ 2147483647 h 80"/>
                <a:gd name="T92" fmla="*/ 2147483647 w 55"/>
                <a:gd name="T93" fmla="*/ 2147483647 h 80"/>
                <a:gd name="T94" fmla="*/ 2147483647 w 55"/>
                <a:gd name="T95" fmla="*/ 2147483647 h 80"/>
                <a:gd name="T96" fmla="*/ 2147483647 w 55"/>
                <a:gd name="T97" fmla="*/ 2147483647 h 80"/>
                <a:gd name="T98" fmla="*/ 2147483647 w 55"/>
                <a:gd name="T99" fmla="*/ 2147483647 h 80"/>
                <a:gd name="T100" fmla="*/ 2147483647 w 55"/>
                <a:gd name="T101" fmla="*/ 2147483647 h 80"/>
                <a:gd name="T102" fmla="*/ 2147483647 w 55"/>
                <a:gd name="T103" fmla="*/ 2147483647 h 80"/>
                <a:gd name="T104" fmla="*/ 2147483647 w 55"/>
                <a:gd name="T105" fmla="*/ 2147483647 h 80"/>
                <a:gd name="T106" fmla="*/ 2147483647 w 55"/>
                <a:gd name="T107" fmla="*/ 2147483647 h 80"/>
                <a:gd name="T108" fmla="*/ 2147483647 w 55"/>
                <a:gd name="T109" fmla="*/ 2147483647 h 80"/>
                <a:gd name="T110" fmla="*/ 2147483647 w 55"/>
                <a:gd name="T111" fmla="*/ 2147483647 h 80"/>
                <a:gd name="T112" fmla="*/ 2147483647 w 55"/>
                <a:gd name="T113" fmla="*/ 2147483647 h 80"/>
                <a:gd name="T114" fmla="*/ 2147483647 w 55"/>
                <a:gd name="T115" fmla="*/ 2147483647 h 80"/>
                <a:gd name="T116" fmla="*/ 2147483647 w 55"/>
                <a:gd name="T117" fmla="*/ 2147483647 h 80"/>
                <a:gd name="T118" fmla="*/ 0 w 55"/>
                <a:gd name="T119" fmla="*/ 2147483647 h 80"/>
                <a:gd name="T120" fmla="*/ 0 w 55"/>
                <a:gd name="T121" fmla="*/ 2147483647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"/>
                <a:gd name="T184" fmla="*/ 0 h 80"/>
                <a:gd name="T185" fmla="*/ 55 w 55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" h="80">
                  <a:moveTo>
                    <a:pt x="0" y="45"/>
                  </a:moveTo>
                  <a:lnTo>
                    <a:pt x="2" y="43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10" y="32"/>
                  </a:lnTo>
                  <a:lnTo>
                    <a:pt x="11" y="29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36" y="13"/>
                  </a:lnTo>
                  <a:lnTo>
                    <a:pt x="37" y="18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48" y="34"/>
                  </a:lnTo>
                  <a:lnTo>
                    <a:pt x="49" y="40"/>
                  </a:lnTo>
                  <a:lnTo>
                    <a:pt x="50" y="50"/>
                  </a:lnTo>
                  <a:lnTo>
                    <a:pt x="54" y="54"/>
                  </a:lnTo>
                  <a:lnTo>
                    <a:pt x="53" y="56"/>
                  </a:lnTo>
                  <a:lnTo>
                    <a:pt x="50" y="57"/>
                  </a:lnTo>
                  <a:lnTo>
                    <a:pt x="50" y="62"/>
                  </a:lnTo>
                  <a:lnTo>
                    <a:pt x="52" y="65"/>
                  </a:lnTo>
                  <a:lnTo>
                    <a:pt x="52" y="67"/>
                  </a:lnTo>
                  <a:lnTo>
                    <a:pt x="46" y="70"/>
                  </a:lnTo>
                  <a:lnTo>
                    <a:pt x="39" y="78"/>
                  </a:lnTo>
                  <a:lnTo>
                    <a:pt x="35" y="79"/>
                  </a:lnTo>
                  <a:lnTo>
                    <a:pt x="31" y="77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3" y="56"/>
                  </a:lnTo>
                  <a:lnTo>
                    <a:pt x="0" y="52"/>
                  </a:lnTo>
                  <a:lnTo>
                    <a:pt x="0" y="45"/>
                  </a:lnTo>
                </a:path>
              </a:pathLst>
            </a:custGeom>
            <a:solidFill>
              <a:srgbClr val="F5770F"/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337 CuadroTexto">
            <a:extLst>
              <a:ext uri="{FF2B5EF4-FFF2-40B4-BE49-F238E27FC236}">
                <a16:creationId xmlns:a16="http://schemas.microsoft.com/office/drawing/2014/main" id="{C5E44D28-3EAD-2496-C024-CA373CF7E3C9}"/>
              </a:ext>
            </a:extLst>
          </p:cNvPr>
          <p:cNvSpPr txBox="1"/>
          <p:nvPr/>
        </p:nvSpPr>
        <p:spPr>
          <a:xfrm>
            <a:off x="7452360" y="2634633"/>
            <a:ext cx="2453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u="sng" dirty="0">
                <a:solidFill>
                  <a:srgbClr val="404040"/>
                </a:solidFill>
                <a:latin typeface="Montserrat" pitchFamily="2" charset="77"/>
                <a:cs typeface="Arial"/>
              </a:rPr>
              <a:t>Millones de pesos:</a:t>
            </a:r>
          </a:p>
        </p:txBody>
      </p:sp>
      <p:sp>
        <p:nvSpPr>
          <p:cNvPr id="41" name="113 Rectángulo redondeado">
            <a:extLst>
              <a:ext uri="{FF2B5EF4-FFF2-40B4-BE49-F238E27FC236}">
                <a16:creationId xmlns:a16="http://schemas.microsoft.com/office/drawing/2014/main" id="{F678F6F3-7F92-462D-4FA3-7AA12E85608F}"/>
              </a:ext>
            </a:extLst>
          </p:cNvPr>
          <p:cNvSpPr/>
          <p:nvPr/>
        </p:nvSpPr>
        <p:spPr>
          <a:xfrm>
            <a:off x="7602486" y="3263888"/>
            <a:ext cx="576000" cy="25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114 Rectángulo redondeado">
            <a:extLst>
              <a:ext uri="{FF2B5EF4-FFF2-40B4-BE49-F238E27FC236}">
                <a16:creationId xmlns:a16="http://schemas.microsoft.com/office/drawing/2014/main" id="{2D54DE05-B258-41D1-EA54-5C47F9D11C34}"/>
              </a:ext>
            </a:extLst>
          </p:cNvPr>
          <p:cNvSpPr/>
          <p:nvPr/>
        </p:nvSpPr>
        <p:spPr>
          <a:xfrm>
            <a:off x="7610646" y="3832825"/>
            <a:ext cx="576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115 Rectángulo redondeado">
            <a:extLst>
              <a:ext uri="{FF2B5EF4-FFF2-40B4-BE49-F238E27FC236}">
                <a16:creationId xmlns:a16="http://schemas.microsoft.com/office/drawing/2014/main" id="{50ABF916-1F76-0BF5-296C-E986D283E9AC}"/>
              </a:ext>
            </a:extLst>
          </p:cNvPr>
          <p:cNvSpPr/>
          <p:nvPr/>
        </p:nvSpPr>
        <p:spPr>
          <a:xfrm>
            <a:off x="7613806" y="4405261"/>
            <a:ext cx="576000" cy="252000"/>
          </a:xfrm>
          <a:prstGeom prst="roundRect">
            <a:avLst/>
          </a:prstGeom>
          <a:solidFill>
            <a:srgbClr val="CE9CC8"/>
          </a:solid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120 Rectángulo redondeado">
            <a:extLst>
              <a:ext uri="{FF2B5EF4-FFF2-40B4-BE49-F238E27FC236}">
                <a16:creationId xmlns:a16="http://schemas.microsoft.com/office/drawing/2014/main" id="{FA4CB878-62D9-00F8-21DF-1472C07441A1}"/>
              </a:ext>
            </a:extLst>
          </p:cNvPr>
          <p:cNvSpPr/>
          <p:nvPr/>
        </p:nvSpPr>
        <p:spPr>
          <a:xfrm>
            <a:off x="7610646" y="4999150"/>
            <a:ext cx="576000" cy="252000"/>
          </a:xfrm>
          <a:prstGeom prst="roundRect">
            <a:avLst/>
          </a:prstGeom>
          <a:solidFill>
            <a:srgbClr val="F5770F"/>
          </a:solid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117 CuadroTexto">
            <a:extLst>
              <a:ext uri="{FF2B5EF4-FFF2-40B4-BE49-F238E27FC236}">
                <a16:creationId xmlns:a16="http://schemas.microsoft.com/office/drawing/2014/main" id="{6CC4B758-7042-A884-6B57-CEEF982A1ACA}"/>
              </a:ext>
            </a:extLst>
          </p:cNvPr>
          <p:cNvSpPr txBox="1"/>
          <p:nvPr/>
        </p:nvSpPr>
        <p:spPr>
          <a:xfrm>
            <a:off x="8594535" y="3219085"/>
            <a:ext cx="1260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rgbClr val="404040"/>
                </a:solidFill>
                <a:latin typeface="Montserrat" pitchFamily="2" charset="77"/>
                <a:cs typeface="Arial"/>
              </a:rPr>
              <a:t>100-200</a:t>
            </a:r>
          </a:p>
        </p:txBody>
      </p:sp>
      <p:sp>
        <p:nvSpPr>
          <p:cNvPr id="46" name="118 CuadroTexto">
            <a:extLst>
              <a:ext uri="{FF2B5EF4-FFF2-40B4-BE49-F238E27FC236}">
                <a16:creationId xmlns:a16="http://schemas.microsoft.com/office/drawing/2014/main" id="{B6F2BCFD-E560-8B47-771E-5E4BC359950B}"/>
              </a:ext>
            </a:extLst>
          </p:cNvPr>
          <p:cNvSpPr txBox="1"/>
          <p:nvPr/>
        </p:nvSpPr>
        <p:spPr>
          <a:xfrm>
            <a:off x="8646000" y="3830641"/>
            <a:ext cx="1260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rgbClr val="404040"/>
                </a:solidFill>
                <a:latin typeface="Montserrat" pitchFamily="2" charset="77"/>
                <a:cs typeface="Arial"/>
              </a:rPr>
              <a:t>201-300</a:t>
            </a:r>
          </a:p>
        </p:txBody>
      </p:sp>
      <p:sp>
        <p:nvSpPr>
          <p:cNvPr id="47" name="118 CuadroTexto">
            <a:extLst>
              <a:ext uri="{FF2B5EF4-FFF2-40B4-BE49-F238E27FC236}">
                <a16:creationId xmlns:a16="http://schemas.microsoft.com/office/drawing/2014/main" id="{B60D41E3-F8A0-04D3-3A73-A62106B825B3}"/>
              </a:ext>
            </a:extLst>
          </p:cNvPr>
          <p:cNvSpPr txBox="1"/>
          <p:nvPr/>
        </p:nvSpPr>
        <p:spPr>
          <a:xfrm>
            <a:off x="8646000" y="4426597"/>
            <a:ext cx="1260000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rgbClr val="404040"/>
                </a:solidFill>
                <a:latin typeface="Montserrat" pitchFamily="2" charset="77"/>
                <a:cs typeface="Arial"/>
              </a:rPr>
              <a:t>301-500</a:t>
            </a:r>
          </a:p>
        </p:txBody>
      </p:sp>
      <p:sp>
        <p:nvSpPr>
          <p:cNvPr id="48" name="121 CuadroTexto">
            <a:extLst>
              <a:ext uri="{FF2B5EF4-FFF2-40B4-BE49-F238E27FC236}">
                <a16:creationId xmlns:a16="http://schemas.microsoft.com/office/drawing/2014/main" id="{70009022-C87D-848C-1E24-0AE711DC548B}"/>
              </a:ext>
            </a:extLst>
          </p:cNvPr>
          <p:cNvSpPr txBox="1"/>
          <p:nvPr/>
        </p:nvSpPr>
        <p:spPr>
          <a:xfrm>
            <a:off x="8670734" y="4989242"/>
            <a:ext cx="14486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rgbClr val="404040"/>
                </a:solidFill>
                <a:latin typeface="Montserrat" pitchFamily="2" charset="77"/>
                <a:cs typeface="Arial"/>
              </a:rPr>
              <a:t>Más de 500</a:t>
            </a:r>
          </a:p>
        </p:txBody>
      </p:sp>
    </p:spTree>
    <p:extLst>
      <p:ext uri="{BB962C8B-B14F-4D97-AF65-F5344CB8AC3E}">
        <p14:creationId xmlns:p14="http://schemas.microsoft.com/office/powerpoint/2010/main" val="1345070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668</Words>
  <Application>Microsoft Office PowerPoint</Application>
  <PresentationFormat>Panorámica</PresentationFormat>
  <Paragraphs>77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 Light</vt:lpstr>
      <vt:lpstr>Montserrat SemiBold</vt:lpstr>
      <vt:lpstr>Arial</vt:lpstr>
      <vt:lpstr>Calibri</vt:lpstr>
      <vt:lpstr>Montserrat Medium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Seguimiento Convocatorias 1</cp:lastModifiedBy>
  <cp:revision>54</cp:revision>
  <dcterms:created xsi:type="dcterms:W3CDTF">2018-12-04T03:27:02Z</dcterms:created>
  <dcterms:modified xsi:type="dcterms:W3CDTF">2024-03-27T16:32:58Z</dcterms:modified>
</cp:coreProperties>
</file>